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20 - 24 Aug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TDD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R4-1811158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NPBCH</a:t>
            </a:r>
          </a:p>
          <a:p>
            <a:pPr lvl="1"/>
            <a:r>
              <a:rPr lang="en-GB" altLang="zh-CN" dirty="0" smtClean="0"/>
              <a:t>Reuse </a:t>
            </a:r>
            <a:r>
              <a:rPr lang="en-GB" altLang="zh-CN" dirty="0"/>
              <a:t>the NPBCH FDD performance requirements for NPBCH TDD, but with </a:t>
            </a:r>
            <a:r>
              <a:rPr lang="en-GB" altLang="zh-CN" dirty="0" smtClean="0"/>
              <a:t>the RMC </a:t>
            </a:r>
            <a:r>
              <a:rPr lang="en-GB" altLang="zh-CN" dirty="0"/>
              <a:t>and test parameters updates for </a:t>
            </a:r>
            <a:r>
              <a:rPr lang="en-GB" altLang="zh-CN" dirty="0" smtClean="0"/>
              <a:t>TDD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NPDSCH</a:t>
            </a:r>
          </a:p>
          <a:p>
            <a:pPr lvl="1"/>
            <a:r>
              <a:rPr lang="en-US" dirty="0" smtClean="0"/>
              <a:t>Select UL DL configuration #2 and special </a:t>
            </a:r>
            <a:r>
              <a:rPr lang="en-US" dirty="0" err="1" smtClean="0"/>
              <a:t>subframe</a:t>
            </a:r>
            <a:r>
              <a:rPr lang="en-US" dirty="0" smtClean="0"/>
              <a:t> configuration #7 for NPDSCH TDD demodulation performance requirements.</a:t>
            </a:r>
          </a:p>
          <a:p>
            <a:pPr lvl="2"/>
            <a:r>
              <a:rPr lang="en-US" dirty="0" smtClean="0"/>
              <a:t>Add a certain margin [0.5]dB on top of the existing NPDSCH FDD performance requirements</a:t>
            </a:r>
          </a:p>
          <a:p>
            <a:endParaRPr lang="en-US" dirty="0" smtClean="0"/>
          </a:p>
          <a:p>
            <a:r>
              <a:rPr lang="en-US" dirty="0" smtClean="0"/>
              <a:t>NPDCCH</a:t>
            </a:r>
          </a:p>
          <a:p>
            <a:pPr lvl="1"/>
            <a:r>
              <a:rPr lang="en-US" altLang="zh-CN" dirty="0"/>
              <a:t>Select UL DL configuration #2 and special </a:t>
            </a:r>
            <a:r>
              <a:rPr lang="en-US" altLang="zh-CN" dirty="0" err="1"/>
              <a:t>subframe</a:t>
            </a:r>
            <a:r>
              <a:rPr lang="en-US" altLang="zh-CN" dirty="0"/>
              <a:t> configuration #7 for </a:t>
            </a:r>
            <a:r>
              <a:rPr lang="en-US" altLang="zh-CN" dirty="0" smtClean="0"/>
              <a:t>NPDCCH </a:t>
            </a:r>
            <a:r>
              <a:rPr lang="en-US" altLang="zh-CN" dirty="0"/>
              <a:t>TDD demodulation performance requirements.</a:t>
            </a:r>
          </a:p>
          <a:p>
            <a:pPr lvl="2"/>
            <a:r>
              <a:rPr lang="en-US" altLang="zh-CN" dirty="0"/>
              <a:t>Add a certain margin [0.5]dB on top of the existing </a:t>
            </a:r>
            <a:r>
              <a:rPr lang="en-US" altLang="zh-CN" dirty="0" smtClean="0"/>
              <a:t>NPDCCH </a:t>
            </a:r>
            <a:r>
              <a:rPr lang="en-US" altLang="zh-CN" dirty="0"/>
              <a:t>FDD performance requirements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109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主题</vt:lpstr>
      <vt:lpstr>3GPP TSG-RAN WG4 Meeting #88   Gothenburg, Sweden, 20 - 24 Aug 2018</vt:lpstr>
      <vt:lpstr>FeNB-IoT TDD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76</cp:revision>
  <dcterms:created xsi:type="dcterms:W3CDTF">2016-01-12T08:39:50Z</dcterms:created>
  <dcterms:modified xsi:type="dcterms:W3CDTF">2018-08-10T19:29:43Z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(3)KO/k/f/HXggCFBYoLzeyuc/sZplBYy5KgdXo5x6Idg4VzjS31Pb2184BhHGdEOEwy91Swt46
mTvlBS8e50rGgA8VQEsFeFxDDWm7s7hTFMFuGoXJeigkPv6EYPm6K1tOaQsv5PlLZNACsUpz
HMAZBoPAc0VfHI+yz+O0+5gcrTgd1gjcpsw1M5CzGPG/qGNSzWYUlXEq2EhX2TaYkQ6K9ka+
S87v3otbb02vndbRw3</vt:lpwstr>
  </property>
  <property fmtid="{D5CDD505-2E9C-101B-9397-08002B2CF9AE}" pid="3" name="_2015_ms_pID_7253431">
    <vt:lpwstr>qN4EIP0i42hynyzkJYSbX0eTIyY696dTGQQWAp1uGKsn8VXdmoew6z
HuvaJO7dFO7kKij9WBHFMeOSHF5P2QyLi/CtjwhTigC6fKdhJsybvnjWwen5iJBXAvMj7QH6
w5CfDIdvM4i+5ABblDZVzJirqTGx266mt/6sBhWKLrJwx49L5pprYZ9bZtpmUjfyHoOVDXkQ
eaQZFbkoWbxMPRHoPEXD0y6+VC4AXgYJ87di</vt:lpwstr>
  </property>
  <property fmtid="{D5CDD505-2E9C-101B-9397-08002B2CF9AE}" pid="4" name="_2015_ms_pID_7253432">
    <vt:lpwstr>lmpQruPtrFS832q6T9MTHCaCYvsI0M02TyXC
mEDZz0MBlCc1Vhh0b4LD2epPxCnYqAo03XcygvR7uAkOeW9Hxmc=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1533929369</vt:lpwstr>
  </property>
</Properties>
</file>