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6" r:id="rId3"/>
    <p:sldId id="270" r:id="rId4"/>
    <p:sldId id="271" r:id="rId5"/>
    <p:sldId id="267" r:id="rId6"/>
    <p:sldId id="26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1" clrIdx="0">
    <p:extLst>
      <p:ext uri="{19B8F6BF-5375-455C-9EA6-DF929625EA0E}">
        <p15:presenceInfo xmlns:p15="http://schemas.microsoft.com/office/powerpoint/2012/main" userId="Kazuyoshi Ues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B2631-7452-4ADF-8930-3D851D313EE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5CAB2-3D70-49B3-9C8F-F4ED27C80A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ea typeface="Arial Unicode MS" pitchFamily="50" charset="-127"/>
              </a:rPr>
              <a:t>Busan, Korea (Republic of), May 21 – 25</a:t>
            </a:r>
            <a:r>
              <a:rPr lang="en-GB" altLang="zh-CN" sz="1800" dirty="0">
                <a:ea typeface="Arial Unicode MS" pitchFamily="50" charset="-127"/>
              </a:rPr>
              <a:t>, 2018</a:t>
            </a:r>
            <a:br>
              <a:rPr lang="zh-CN" altLang="zh-CN" sz="1800" b="1" dirty="0"/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Qualcomm, Ericsson, 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528401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err="1"/>
              <a:t>sTTI</a:t>
            </a:r>
            <a:r>
              <a:rPr lang="en-US" altLang="zh-CN" sz="4400" dirty="0"/>
              <a:t> </a:t>
            </a:r>
            <a:r>
              <a:rPr lang="en-US" sz="4400" dirty="0"/>
              <a:t>UE demodulation and CSI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R4-1808450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EB648-C2F6-4959-A5DC-8ED14746A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SPDCCH and Slot/</a:t>
            </a:r>
            <a:r>
              <a:rPr lang="en-US" sz="4000" dirty="0" err="1"/>
              <a:t>Subslot</a:t>
            </a:r>
            <a:r>
              <a:rPr lang="en-US" sz="4000" dirty="0"/>
              <a:t>-PDSCH demodulation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C6DBF-4449-4E67-9933-E24832C6AD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Consider EVA30 for CRS-based </a:t>
            </a:r>
            <a:r>
              <a:rPr lang="en-US" sz="2700" dirty="0" err="1"/>
              <a:t>sPDCCH</a:t>
            </a:r>
            <a:r>
              <a:rPr lang="en-US" sz="2700" dirty="0"/>
              <a:t> and </a:t>
            </a:r>
            <a:r>
              <a:rPr lang="en-US" sz="2700" dirty="0" err="1"/>
              <a:t>sPDSCH</a:t>
            </a:r>
            <a:r>
              <a:rPr lang="en-US" sz="2700" dirty="0"/>
              <a:t> performance requirements.</a:t>
            </a:r>
          </a:p>
          <a:p>
            <a:r>
              <a:rPr lang="en-US" sz="2700" dirty="0"/>
              <a:t>Consider dual layer for DMRS-based </a:t>
            </a:r>
            <a:r>
              <a:rPr lang="en-US" sz="2700" dirty="0" err="1"/>
              <a:t>sPDSCH</a:t>
            </a:r>
            <a:r>
              <a:rPr lang="en-US" sz="2700" dirty="0"/>
              <a:t> performance requirements.</a:t>
            </a:r>
          </a:p>
          <a:p>
            <a:r>
              <a:rPr lang="en-US" sz="2700" dirty="0"/>
              <a:t>Companies are encouraged to provide the simulation results of </a:t>
            </a:r>
            <a:r>
              <a:rPr lang="en-US" sz="2700" dirty="0" err="1"/>
              <a:t>sPDCCH</a:t>
            </a:r>
            <a:r>
              <a:rPr lang="en-US" sz="2700" dirty="0"/>
              <a:t> and Slot/</a:t>
            </a:r>
            <a:r>
              <a:rPr lang="en-US" sz="2700" dirty="0" err="1"/>
              <a:t>Subslot</a:t>
            </a:r>
            <a:r>
              <a:rPr lang="en-US" sz="2700" dirty="0"/>
              <a:t>-PDSCH based on the agreement</a:t>
            </a:r>
          </a:p>
          <a:p>
            <a:r>
              <a:rPr lang="en-US" sz="2700" dirty="0"/>
              <a:t>Simulation assumption: R4-1805493</a:t>
            </a:r>
          </a:p>
          <a:p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624769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15F34-CBAA-4616-964A-40ED1D799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Open issues for </a:t>
            </a:r>
            <a:r>
              <a:rPr lang="en-US" sz="4000" dirty="0" err="1"/>
              <a:t>Subslot</a:t>
            </a:r>
            <a:r>
              <a:rPr lang="en-US" sz="4000" dirty="0"/>
              <a:t>-based PDSCH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B578A-1F1F-46B3-88BF-917244711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For </a:t>
            </a:r>
            <a:r>
              <a:rPr lang="en-US" sz="2700" dirty="0" err="1"/>
              <a:t>sPDSCH</a:t>
            </a:r>
            <a:r>
              <a:rPr lang="en-US" sz="2700" dirty="0"/>
              <a:t> performance requirements, companies to think about TE’s behavior in the case of retransmission to minimize the huge coding rate difference between the first transmission and retransmission.</a:t>
            </a:r>
          </a:p>
          <a:p>
            <a:pPr lvl="1"/>
            <a:r>
              <a:rPr lang="en-US" sz="2700" dirty="0"/>
              <a:t>In case retransmission can happen on a </a:t>
            </a:r>
            <a:r>
              <a:rPr lang="en-US" sz="2700" dirty="0" err="1"/>
              <a:t>subslot</a:t>
            </a:r>
            <a:r>
              <a:rPr lang="en-US" sz="2700" dirty="0"/>
              <a:t> with significant difference in coding rate with first transmission, companies are encouraged to check the options such as DTX </a:t>
            </a:r>
            <a:r>
              <a:rPr lang="en-US" sz="2700" dirty="0" err="1"/>
              <a:t>subslot</a:t>
            </a:r>
            <a:r>
              <a:rPr lang="en-US" sz="2700" dirty="0"/>
              <a:t> index 3 to address it.</a:t>
            </a:r>
          </a:p>
        </p:txBody>
      </p:sp>
    </p:spTree>
    <p:extLst>
      <p:ext uri="{BB962C8B-B14F-4D97-AF65-F5344CB8AC3E}">
        <p14:creationId xmlns:p14="http://schemas.microsoft.com/office/powerpoint/2010/main" val="2532524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1F54F-2530-4D3C-9285-64E80155C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CQI reporting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E8474-EA5A-4690-969A-C944A626A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Consider wideband </a:t>
            </a:r>
            <a:r>
              <a:rPr lang="en-US" dirty="0" err="1"/>
              <a:t>sPDSCH</a:t>
            </a:r>
            <a:r>
              <a:rPr lang="en-US" dirty="0"/>
              <a:t> scheduling with PUSCH 1-1 with EPA5 channel for CQI reporting performance requirement with both CRS-based TM4 and DRMS-based TM9 </a:t>
            </a:r>
            <a:r>
              <a:rPr lang="en-US" dirty="0" err="1"/>
              <a:t>sPDSCH</a:t>
            </a:r>
            <a:r>
              <a:rPr lang="en-US" dirty="0"/>
              <a:t>.</a:t>
            </a:r>
          </a:p>
          <a:p>
            <a:r>
              <a:rPr lang="en-US" dirty="0"/>
              <a:t>Compute </a:t>
            </a:r>
            <a:r>
              <a:rPr lang="en-GB" dirty="0"/>
              <a:t>CQI2MCS mapping table</a:t>
            </a:r>
            <a:r>
              <a:rPr lang="en-US" dirty="0"/>
              <a:t> table based on slot/</a:t>
            </a:r>
            <a:r>
              <a:rPr lang="en-US" dirty="0" err="1"/>
              <a:t>subslot</a:t>
            </a:r>
            <a:r>
              <a:rPr lang="en-US" dirty="0"/>
              <a:t> index.</a:t>
            </a:r>
          </a:p>
          <a:p>
            <a:r>
              <a:rPr lang="en-US" dirty="0"/>
              <a:t>Companies are encouraged to provide: </a:t>
            </a:r>
          </a:p>
          <a:p>
            <a:pPr lvl="1"/>
            <a:r>
              <a:rPr lang="en-US" sz="3200" dirty="0"/>
              <a:t>CQI2MCS mapping table</a:t>
            </a:r>
          </a:p>
          <a:p>
            <a:pPr lvl="1"/>
            <a:r>
              <a:rPr lang="en-US" sz="3200" dirty="0"/>
              <a:t>Simulation results of CQI reporting</a:t>
            </a:r>
          </a:p>
          <a:p>
            <a:pPr lvl="1"/>
            <a:r>
              <a:rPr lang="en-US" sz="3200" dirty="0"/>
              <a:t>Proposal of test points</a:t>
            </a:r>
          </a:p>
          <a:p>
            <a:r>
              <a:rPr lang="en-US" dirty="0"/>
              <a:t>Simulation assumption: R4-1805493</a:t>
            </a:r>
          </a:p>
        </p:txBody>
      </p:sp>
    </p:spTree>
    <p:extLst>
      <p:ext uri="{BB962C8B-B14F-4D97-AF65-F5344CB8AC3E}">
        <p14:creationId xmlns:p14="http://schemas.microsoft.com/office/powerpoint/2010/main" val="2682189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D8D6F-8E31-41B9-885B-515384AEF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FRC table for slot-based CRS-based PDSCH (For information)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74D479B-22BE-49F3-89D9-55B4034775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894104"/>
              </p:ext>
            </p:extLst>
          </p:nvPr>
        </p:nvGraphicFramePr>
        <p:xfrm>
          <a:off x="1331640" y="2132856"/>
          <a:ext cx="5616623" cy="31356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840974423"/>
                    </a:ext>
                  </a:extLst>
                </a:gridCol>
                <a:gridCol w="676622">
                  <a:extLst>
                    <a:ext uri="{9D8B030D-6E8A-4147-A177-3AD203B41FA5}">
                      <a16:colId xmlns:a16="http://schemas.microsoft.com/office/drawing/2014/main" val="2930517404"/>
                    </a:ext>
                  </a:extLst>
                </a:gridCol>
                <a:gridCol w="1627634">
                  <a:extLst>
                    <a:ext uri="{9D8B030D-6E8A-4147-A177-3AD203B41FA5}">
                      <a16:colId xmlns:a16="http://schemas.microsoft.com/office/drawing/2014/main" val="3968166040"/>
                    </a:ext>
                  </a:extLst>
                </a:gridCol>
                <a:gridCol w="2016223">
                  <a:extLst>
                    <a:ext uri="{9D8B030D-6E8A-4147-A177-3AD203B41FA5}">
                      <a16:colId xmlns:a16="http://schemas.microsoft.com/office/drawing/2014/main" val="491611931"/>
                    </a:ext>
                  </a:extLst>
                </a:gridCol>
              </a:tblGrid>
              <a:tr h="8452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bit payload per 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Binary channel bits per slot 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120876"/>
                  </a:ext>
                </a:extLst>
              </a:tr>
              <a:tr h="6124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1,2,3,4,6,7,8,9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11448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22400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360130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14112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28288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1914429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9912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21248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0436973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12576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26368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7388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966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555A5-74BF-4B1E-8B85-78A9EC13B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FRC table for </a:t>
            </a:r>
            <a:r>
              <a:rPr lang="en-US" dirty="0" err="1"/>
              <a:t>subslot</a:t>
            </a:r>
            <a:r>
              <a:rPr lang="en-US" dirty="0"/>
              <a:t>-based CRS-based PDSCH (For information)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84BD2-E60C-4806-8830-EA01364B0A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06EDBAB1-3C33-411A-9BA4-C5E84E3604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5721240"/>
              </p:ext>
            </p:extLst>
          </p:nvPr>
        </p:nvGraphicFramePr>
        <p:xfrm>
          <a:off x="1043608" y="1417638"/>
          <a:ext cx="5976664" cy="52158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840974423"/>
                    </a:ext>
                  </a:extLst>
                </a:gridCol>
                <a:gridCol w="779575">
                  <a:extLst>
                    <a:ext uri="{9D8B030D-6E8A-4147-A177-3AD203B41FA5}">
                      <a16:colId xmlns:a16="http://schemas.microsoft.com/office/drawing/2014/main" val="2930517404"/>
                    </a:ext>
                  </a:extLst>
                </a:gridCol>
                <a:gridCol w="1956729">
                  <a:extLst>
                    <a:ext uri="{9D8B030D-6E8A-4147-A177-3AD203B41FA5}">
                      <a16:colId xmlns:a16="http://schemas.microsoft.com/office/drawing/2014/main" val="396816604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491611931"/>
                    </a:ext>
                  </a:extLst>
                </a:gridCol>
              </a:tblGrid>
              <a:tr h="8240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Subslot</a:t>
                      </a:r>
                      <a:r>
                        <a:rPr lang="en-US" sz="1400" dirty="0">
                          <a:effectLst/>
                          <a:latin typeface="+mn-lt"/>
                        </a:rPr>
                        <a:t>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bit payload per </a:t>
                      </a:r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subslot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Binary channel bits per </a:t>
                      </a:r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subslot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120876"/>
                  </a:ext>
                </a:extLst>
              </a:tr>
              <a:tr h="4211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1,2,3,4,6,7,8,9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8842058"/>
                  </a:ext>
                </a:extLst>
              </a:tr>
              <a:tr h="4211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0146969"/>
                  </a:ext>
                </a:extLst>
              </a:tr>
              <a:tr h="54522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2984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5888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6125043"/>
                  </a:ext>
                </a:extLst>
              </a:tr>
              <a:tr h="3753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7203479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12288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5114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5160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34364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3880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7680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664228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3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2664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5120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3386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3880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7680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9274562"/>
                  </a:ext>
                </a:extLst>
              </a:tr>
              <a:tr h="46872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12288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6852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971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2530</TotalTime>
  <Words>311</Words>
  <Application>Microsoft Office PowerPoint</Application>
  <PresentationFormat>On-screen Show (4:3)</PresentationFormat>
  <Paragraphs>81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宋体</vt:lpstr>
      <vt:lpstr>Arial</vt:lpstr>
      <vt:lpstr>Arial Unicode MS</vt:lpstr>
      <vt:lpstr>Calibri</vt:lpstr>
      <vt:lpstr>Times New Roman</vt:lpstr>
      <vt:lpstr>Office 主题</vt:lpstr>
      <vt:lpstr>3GPP TSG-RAN WG4 Meeting #87  Busan, Korea (Republic of), May 21 – 25, 2018 </vt:lpstr>
      <vt:lpstr>SPDCCH and Slot/Subslot-PDSCH demodulation requirements</vt:lpstr>
      <vt:lpstr>Open issues for Subslot-based PDSCH</vt:lpstr>
      <vt:lpstr>CQI reporting requirements</vt:lpstr>
      <vt:lpstr>FRC table for slot-based CRS-based PDSCH (For information)</vt:lpstr>
      <vt:lpstr>FRC table for subslot-based CRS-based PDSCH (For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Farnaz Karimdady</cp:lastModifiedBy>
  <cp:revision>179</cp:revision>
  <dcterms:created xsi:type="dcterms:W3CDTF">2016-01-12T08:39:50Z</dcterms:created>
  <dcterms:modified xsi:type="dcterms:W3CDTF">2018-05-25T00:04:47Z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(3)BeaiVJAsvlEFiWSJCf+i2zKTFaJpan+hC/ITdHH1NOea9fHpW49sYKR+zfj0PAG4pf8V5Jh3
p7X9BCD7Ov3AChvDxoxHs6W+lE3m2WklGxs0Pu5CL8YfAqo/QHxrOZSwDtOOsC1R15l/020N
0ewg8z5bXHfr2fyZgI7M5FpODdXAk21dxs+qgga54V0fFpHp1b8IE63cggr7IuCz1paJz1PM
n6urnLABRkmdKJtT5b</vt:lpwstr>
  </property>
  <property fmtid="{D5CDD505-2E9C-101B-9397-08002B2CF9AE}" pid="3" name="_2015_ms_pID_7253431">
    <vt:lpwstr>9bEa+Zp02vNXZk+Fxb+d1cmnaHfrIGD7UERXTPIXfIv53HR1YztFbm
jTOJsMo9tx0MVlsFMMPJzuhwZhTZkClbsYIo844BT0mJcsF53ohixT7sRSQqU1DoNj2D56Sa
PATIiXPp8n+uQLEyilwc376ROWyYzLWNpapCrm6N1XUZ239t0KyRRaPNofVTYrLCfiqNGcrB
Nt4csTzJhmET9sAzrve8lZUg7OXGc8vmxUJF</vt:lpwstr>
  </property>
  <property fmtid="{D5CDD505-2E9C-101B-9397-08002B2CF9AE}" pid="4" name="_2015_ms_pID_7253432">
    <vt:lpwstr>oXvHWzQEs26j41MWsFi1cO9ZVTMbRWZ9p98I
3SJCm4lkyY/DRFJePy+DytidDFOhs42o5zsouvo/I9W81dfpWQc=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1524178349</vt:lpwstr>
  </property>
</Properties>
</file>