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#87 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zh-CN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Busan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Korea(Republic of), 21 - 25 May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Ericsson, Samsung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BS </a:t>
            </a:r>
            <a:r>
              <a:rPr lang="en-US" altLang="zh-CN" sz="4400" dirty="0" err="1">
                <a:latin typeface="Calibri" panose="020F0502020204030204" pitchFamily="34" charset="0"/>
              </a:rPr>
              <a:t>FeNB-IoT</a:t>
            </a:r>
            <a:r>
              <a:rPr lang="en-US" altLang="zh-CN" sz="4400" dirty="0">
                <a:latin typeface="Calibri" panose="020F0502020204030204" pitchFamily="34" charset="0"/>
              </a:rPr>
              <a:t> demodulation performance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R4-1808448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/>
              <a:t>Use the similar simulation assumptions as preamble 0 and 1 defined for NB-</a:t>
            </a:r>
            <a:r>
              <a:rPr lang="en-US" dirty="0" err="1"/>
              <a:t>IoT</a:t>
            </a:r>
            <a:r>
              <a:rPr lang="en-US" dirty="0"/>
              <a:t> Release 13 for preamble format 2:</a:t>
            </a:r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altLang="zh-CN" dirty="0"/>
          </a:p>
          <a:p>
            <a:pPr lvl="1" eaLnBrk="1" hangingPunct="1"/>
            <a:r>
              <a:rPr lang="en-US" altLang="zh-CN" dirty="0"/>
              <a:t>For details, please refer to the next slide.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4131748"/>
              </p:ext>
            </p:extLst>
          </p:nvPr>
        </p:nvGraphicFramePr>
        <p:xfrm>
          <a:off x="1115616" y="2996952"/>
          <a:ext cx="7344817" cy="2664296"/>
        </p:xfrm>
        <a:graphic>
          <a:graphicData uri="http://schemas.openxmlformats.org/drawingml/2006/table">
            <a:tbl>
              <a:tblPr/>
              <a:tblGrid>
                <a:gridCol w="11699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959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99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99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060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60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3088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9613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3303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TX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RX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Repetition number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Propagation conditions and correlation matrix (Annex B)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Frequency offset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SNR[dB]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99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0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1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SimSun"/>
                          <a:cs typeface="Arial"/>
                        </a:rPr>
                        <a:t>Preamble format 2</a:t>
                      </a:r>
                      <a:endParaRPr lang="en-US" sz="12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3037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-2.1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6.1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32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-6.8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200 Hz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0.5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FeNB-IoT</a:t>
            </a:r>
            <a:r>
              <a:rPr lang="en-US" altLang="zh-CN" dirty="0"/>
              <a:t> FDD part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87624" y="1628800"/>
          <a:ext cx="6157205" cy="4160709"/>
        </p:xfrm>
        <a:graphic>
          <a:graphicData uri="http://schemas.openxmlformats.org/drawingml/2006/table">
            <a:tbl>
              <a:tblPr/>
              <a:tblGrid>
                <a:gridCol w="2859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77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NPRACH preamble format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Repetitions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Subcarriers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400" b="0" i="0" u="none" strike="sngStrike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Narrowband physical layer cell identity</a:t>
                      </a:r>
                      <a:endParaRPr lang="en-US" sz="1400" b="0" i="0" u="none" strike="sngStrike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NPRACH signature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8678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offset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0Hz (AWGN); 200Hz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267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Propagation channels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AWGN, EPA1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2552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Detection performance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Missed detection rate (1%) with false alarm rate (0.1%)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estimation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Timing error probability with the limit of </a:t>
                      </a:r>
                      <a:r>
                        <a:rPr lang="en-US" altLang="zh-CN" sz="1400" i="1" dirty="0">
                          <a:solidFill>
                            <a:schemeClr val="tx1"/>
                          </a:solidFill>
                        </a:rPr>
                        <a:t>3.646us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2674">
                <a:tc>
                  <a:txBody>
                    <a:bodyPr/>
                    <a:lstStyle/>
                    <a:p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Timing Offset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T_CP/2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err="1"/>
              <a:t>FeNB-IoT</a:t>
            </a:r>
            <a:r>
              <a:rPr lang="en-US" altLang="zh-CN" dirty="0"/>
              <a:t> TDD part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en-US" dirty="0"/>
              <a:t>Use the similar simulation assumptions as NPRACH FDD for NPRACH TDD for different preamble formats: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r>
              <a:rPr lang="en-US" dirty="0"/>
              <a:t>FFS how to reduce the number of test cases.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4131748"/>
              </p:ext>
            </p:extLst>
          </p:nvPr>
        </p:nvGraphicFramePr>
        <p:xfrm>
          <a:off x="1115616" y="2996952"/>
          <a:ext cx="7344820" cy="2664296"/>
        </p:xfrm>
        <a:graphic>
          <a:graphicData uri="http://schemas.openxmlformats.org/drawingml/2006/table">
            <a:tbl>
              <a:tblPr/>
              <a:tblGrid>
                <a:gridCol w="9834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91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76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687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776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441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8520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85206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85206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3303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TX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Number of RX antennas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Repetition number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Propagation conditions and correlation matrix (Annex B)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Frequency offset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SNR[dB]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99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0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1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2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3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SimSun"/>
                          <a:cs typeface="Arial"/>
                        </a:rPr>
                        <a:t>Preamble format 4</a:t>
                      </a:r>
                      <a:endParaRPr lang="en-US" sz="12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3037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1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8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[200 ]Hz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32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AWGN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0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30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SimSun"/>
                          <a:cs typeface="Arial"/>
                        </a:rPr>
                        <a:t>EPA1 Low</a:t>
                      </a:r>
                      <a:endParaRPr lang="en-US" sz="12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SimSun"/>
                          <a:cs typeface="Arial"/>
                        </a:rPr>
                        <a:t>[200] Hz</a:t>
                      </a:r>
                      <a:endParaRPr lang="en-US" sz="12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Arial"/>
                        </a:rPr>
                        <a:t>TBD</a:t>
                      </a:r>
                      <a:endParaRPr lang="en-US" sz="1200" dirty="0">
                        <a:solidFill>
                          <a:srgbClr val="FF000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56624" marR="566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297</Words>
  <Application>Microsoft Office PowerPoint</Application>
  <PresentationFormat>On-screen Show (4:3)</PresentationFormat>
  <Paragraphs>123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TSG-RAN WG4 Meeting #87   Busan, Korea(Republic of), 21 - 25 May 2018</vt:lpstr>
      <vt:lpstr>FeNB-IoT FDD part</vt:lpstr>
      <vt:lpstr>FeNB-IoT FDD part</vt:lpstr>
      <vt:lpstr>FeNB-IoT TDD part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79</cp:revision>
  <dcterms:created xsi:type="dcterms:W3CDTF">2016-01-12T08:39:50Z</dcterms:created>
  <dcterms:modified xsi:type="dcterms:W3CDTF">2018-05-24T19:48:49Z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(3)IcTO5NicHN/QEsclV03zD5AmyQXJkfDaUTEtZAG4sUR2xuF+nMpbxwfnu6qmNGZMHyBZWVdU
FiiQKcP06KOYCIgjmx7EHZ4evZW//tXCephxQiQetre+00uJee6dv0YrAiFLyIyJsfZgU/Yq
KSvhDeuaWkNdY3nBhLzIpPJcCz4LKgnJxgaN8zD7+pPNvatkNLLfX9dmC1slNUHq8Z7WDhq+
gcnOZAr71lWJCu6Uq2</vt:lpwstr>
  </property>
  <property fmtid="{D5CDD505-2E9C-101B-9397-08002B2CF9AE}" pid="3" name="_2015_ms_pID_7253431">
    <vt:lpwstr>+ax/+byAnrg8c5iKwyzeSJChpLMs/8s1HzARj9a/QA1wXhXVsJ0gjp
m61k3fnUxLMztjcjdHD4sJPOmBwHI33NqHBg+AjEaIOCnwPULOvyWD03VNA+uUPZ+W7pZrUP
sw2w1zcQ+L5Qusp98nRfrKAE2kklCnSFV4rIHhb0fQjiLnr6eAs1HbUcZm7AS+Ogubnq9iJG
V/8ZbS0Fq8V25x3bmiGdzcx3bMQc67FKBUs+</vt:lpwstr>
  </property>
  <property fmtid="{D5CDD505-2E9C-101B-9397-08002B2CF9AE}" pid="4" name="_2015_ms_pID_7253432">
    <vt:lpwstr>IncnsC0WtLUd9eu295aaAU1wAcimhGy9L0oS
i+bwA5A/by1XV26UNaD6gM9HKBqoPxV4bUl3g2FeB5Kyz2v7zU0=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1527116772</vt:lpwstr>
  </property>
</Properties>
</file>