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32" autoAdjust="0"/>
    <p:restoredTop sz="94660"/>
  </p:normalViewPr>
  <p:slideViewPr>
    <p:cSldViewPr snapToGrid="0">
      <p:cViewPr varScale="1">
        <p:scale>
          <a:sx n="66" d="100"/>
          <a:sy n="66" d="100"/>
        </p:scale>
        <p:origin x="62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C92E-85F5-4786-B6DB-C941ABE72E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607870-584F-48EB-A02C-F3E4B38E45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B9CBB-105A-4F7D-AB18-3B0BC5E74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F2AC0-1DE8-4AD8-BC64-AD8D7640A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C5FC4-1FE6-4F2F-9516-C6E6FE319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072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AA1C1-0A7C-4D4B-A39D-636A68263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D28855-01F9-4653-B364-3B83200C39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F036B-05C8-432F-8728-24AC8416F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CDBFA4-C0EF-4CAC-A6E4-28C8E4808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DE5B43-18AD-427B-93D7-9E227A1DB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22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F5B747-7B7D-458E-A3D7-8AA89FFA07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CD74A5-BDCC-4A49-AA72-8C6D205F8A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3217-7587-442C-A139-3AFCA1377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D0384-682F-4360-A6DF-2E6E0DACB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E3226-6A71-42EB-A0F2-C234D7AFE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300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4371D-D839-4056-A74B-B7891C20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A2C404-7D74-4440-9E4F-0F272D3016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F4A4C-23A0-4E95-B860-3ED4FC81F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138A1-A252-4B21-A714-2030626C6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EE01B-D58B-4ABD-BB3D-0E63F0BB9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12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6BAC9-F57C-4751-A55A-ED186A225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03FDF-BC66-4214-9F83-7EB72AE16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D8F806-C41C-46EC-A02E-5D21114CE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B8455-FD0A-400C-9C7D-B9594F630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52E4F0-D293-48D3-903C-F59D50BDC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9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8765C-8983-44CE-B076-9AB0B4009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97F68-D736-4185-AD59-63320A6D89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AF880A-97B5-40E8-9521-6897F6CDC4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C938C7-D822-46CD-8A0F-7BFC67F20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647D6D-D759-447D-A506-CDD2DE069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8FEBC0-2499-44D3-B253-48864FCD1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014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B5FD1-5698-4F62-BA13-D7BE8C026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396E1-D33E-4A34-A503-E18B824A4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8C7D75-849E-4F2A-BBA3-6CB863CEC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1D83EA-EFB7-43A4-9F44-51DAE56513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C2A9C0-4C5E-4ED8-B4CE-7F9AE881D3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C6D344-3222-4FA9-832C-CE9A460E7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E39FEE-594A-487F-B448-D583A23AA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7A3FB8-2258-4D9D-A93D-D4BA3AEB2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760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C9A60-4185-4176-80A6-71BB23A93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FA8369-62C4-4BF3-A29C-2345C2584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6A012-962D-482B-8F81-09D71AA8A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2BB674-06C8-4FD1-B7AC-6E86EF8A2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239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957325-78F6-4002-9ED6-3525C44C6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01015A-6AA3-473F-BA82-B861C0AE8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209FB4-4C29-4648-BCE7-78BCBFABD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56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E83AD-A4D8-494B-82DB-8B74F7B8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0F864-61B9-418D-A3AB-1C0DBA9BD0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D95DC-6EEA-41DB-ABDB-129BC39544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0CF4B5-A8AE-462D-B5DD-F77744D21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A4D88A-B9A3-448E-9E17-55CFD3DFF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D9E0A3-19BD-48F4-B437-C97E9E715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20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FEAE6-8FC4-434F-9574-04181F7FF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6265DC-9E73-4A0B-AFFD-7176C93D14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F06848-DF3E-4F50-A6ED-ABDE8D0408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711054-D8E7-4B77-9015-F608B3F19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D63634-CBA6-4E09-9236-2EEC861BC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55EE0-669E-4648-981A-20309E058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333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64E6A5-4865-49B9-971E-F00C69371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874BCC-B146-4115-9455-A0B54FD76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30529-BB2E-48A9-950A-FD09A4CF9E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A963-DEAA-4D08-ADE1-A323DE8244D7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D8DA2-D306-42E6-B2DA-A823E99E11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94487-21C4-4A6B-9B8E-65550F336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DCDF5-7FA6-42CC-85CF-3A31FA91A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644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C5710-B105-4B26-B99B-D29C5B833A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WF on the definition of Almost contiguous UL CP-OFDM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72EAAD-1B00-449A-B629-AD0535E98D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Nokia Shanghai Bell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832A8E-5D2E-4882-9E7E-BE0832F8E3F1}"/>
              </a:ext>
            </a:extLst>
          </p:cNvPr>
          <p:cNvSpPr/>
          <p:nvPr/>
        </p:nvSpPr>
        <p:spPr>
          <a:xfrm>
            <a:off x="10325858" y="276545"/>
            <a:ext cx="1374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R4-1808256</a:t>
            </a:r>
            <a:r>
              <a:rPr lang="en-GB" b="1" u="sng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914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369CE-61E6-438B-92A2-B9DD4B84C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B444E-69F9-468C-AEDE-63E33F3D2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Almost contiguous MPR has been extensively discussed [See </a:t>
            </a:r>
            <a:r>
              <a:rPr lang="en-GB" dirty="0"/>
              <a:t>R4-1804024 and references therein] </a:t>
            </a:r>
            <a:r>
              <a:rPr lang="en-US" dirty="0"/>
              <a:t>and UE capability signaling has been introduced [R4-1803564].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421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369CE-61E6-438B-92A2-B9DD4B84C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Wayforward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B444E-69F9-468C-AEDE-63E33F3D2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baseline for definition of almost contiguous resource allocation is in </a:t>
            </a:r>
            <a:r>
              <a:rPr lang="en-GB" dirty="0"/>
              <a:t>R4-1804024 possibly with additional power reduction </a:t>
            </a:r>
            <a:r>
              <a:rPr lang="en-GB"/>
              <a:t>is considered.</a:t>
            </a:r>
            <a:endParaRPr lang="en-GB" dirty="0"/>
          </a:p>
          <a:p>
            <a:r>
              <a:rPr lang="en-GB" dirty="0"/>
              <a:t>Rel-15 RAN1 specifications support already non-contiguous UL CP-OFDM allocations including almost contiguous resource allocations. Only UE requirements are missing in RAN4.</a:t>
            </a:r>
          </a:p>
          <a:p>
            <a:r>
              <a:rPr lang="en-GB" dirty="0"/>
              <a:t>Support of almost contiguous resource allocation is optional for UEs in Rel-15 with capability signalling. </a:t>
            </a:r>
          </a:p>
          <a:p>
            <a:r>
              <a:rPr lang="en-GB" dirty="0"/>
              <a:t>UE requirements will be defined in Rel-16 and UEs supporting almost contiguous resource allocations for CP-OFDM will need to fulfil the Rel-16 requirements.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68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the definition of Almost contiguous UL CP-OFDM </vt:lpstr>
      <vt:lpstr>Background</vt:lpstr>
      <vt:lpstr>Wayforward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2018-05-22T09:45:47Z</dcterms:created>
  <dcterms:modified xsi:type="dcterms:W3CDTF">2018-05-25T06:59:53Z</dcterms:modified>
</cp:coreProperties>
</file>