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8" r:id="rId4"/>
    <p:sldId id="267" r:id="rId5"/>
    <p:sldId id="265" r:id="rId6"/>
    <p:sldId id="264" r:id="rId7"/>
    <p:sldId id="26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B2631-7452-4ADF-8930-3D851D313EE9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25CAB2-3D70-49B3-9C8F-F4ED27C80A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8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,Korea, May 21~May 25,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Ericsson, Nokia, Nokia </a:t>
            </a:r>
            <a:r>
              <a:rPr lang="en-US" altLang="zh-CN">
                <a:solidFill>
                  <a:schemeClr val="tx1"/>
                </a:solidFill>
              </a:rPr>
              <a:t>Shanghai Bell, Huawei</a:t>
            </a:r>
            <a:r>
              <a:rPr lang="en-US" altLang="zh-CN" dirty="0">
                <a:solidFill>
                  <a:schemeClr val="tx1"/>
                </a:solidFill>
              </a:rPr>
              <a:t>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PRACH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R4-1808026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F86B3-752A-44DD-98DD-EAB42297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DC5E9-B028-4270-A40E-EEAE2DD1C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/>
              <a:t>Test  cases are only defined for a subset of preamble PRACH formats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D2BE6-6431-4DB3-B57F-81C7CF565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02C6C-C2CD-4EBC-80D3-DE955A21E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metric</a:t>
            </a:r>
          </a:p>
          <a:p>
            <a:pPr lvl="1" algn="just"/>
            <a:r>
              <a:rPr lang="en-US" dirty="0"/>
              <a:t>NR PRACH performance metric is the SNR for False alarm probability and Missed detection probability</a:t>
            </a:r>
          </a:p>
          <a:p>
            <a:pPr lvl="1" algn="just"/>
            <a:r>
              <a:rPr lang="en-US" dirty="0"/>
              <a:t>The requirements on timing estimation error should be further studied</a:t>
            </a:r>
          </a:p>
        </p:txBody>
      </p:sp>
    </p:spTree>
    <p:extLst>
      <p:ext uri="{BB962C8B-B14F-4D97-AF65-F5344CB8AC3E}">
        <p14:creationId xmlns:p14="http://schemas.microsoft.com/office/powerpoint/2010/main" val="4199245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71D02-7AE0-4098-B79A-7469AEC28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754A0-B537-4637-8CA4-B02DB14DA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/>
              <a:t>FFS: the test for Restricted sets  in Rel-15</a:t>
            </a:r>
            <a:endParaRPr lang="en-US" dirty="0"/>
          </a:p>
          <a:p>
            <a:r>
              <a:rPr lang="en-US" dirty="0"/>
              <a:t>Preamble Format </a:t>
            </a:r>
            <a:r>
              <a:rPr lang="en-US" altLang="zh-CN" dirty="0"/>
              <a:t>(For Rel-15)</a:t>
            </a:r>
            <a:endParaRPr lang="en-US" dirty="0"/>
          </a:p>
          <a:p>
            <a:pPr lvl="1" algn="just"/>
            <a:r>
              <a:rPr lang="en-US" altLang="zh-CN" dirty="0"/>
              <a:t>For long sequence, requirements are defined for:</a:t>
            </a:r>
          </a:p>
          <a:p>
            <a:pPr lvl="2" algn="just"/>
            <a:r>
              <a:rPr lang="en-US" altLang="zh-CN" dirty="0"/>
              <a:t>Format 0</a:t>
            </a:r>
          </a:p>
          <a:p>
            <a:pPr lvl="2" algn="just"/>
            <a:r>
              <a:rPr lang="en-US" altLang="zh-CN" dirty="0"/>
              <a:t>FFS for format 1/2/3</a:t>
            </a:r>
          </a:p>
          <a:p>
            <a:pPr lvl="1" algn="just"/>
            <a:r>
              <a:rPr lang="en-US" altLang="zh-CN" dirty="0"/>
              <a:t>For short sequence, requirements are defined for which PRACH format(s) are FFS</a:t>
            </a:r>
          </a:p>
          <a:p>
            <a:pPr lvl="2"/>
            <a:r>
              <a:rPr lang="en-US" altLang="zh-CN" dirty="0"/>
              <a:t>No performance requirements for A2/B2, A3/B3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959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9F9A8-85A6-4187-BAFA-CBF15FE8D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PRACH </a:t>
            </a:r>
            <a:r>
              <a:rPr lang="en-US" altLang="zh-CN" dirty="0"/>
              <a:t>simulation assumption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66FAE-4D2E-4B51-A934-540BFBDA1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Channel condition </a:t>
            </a:r>
          </a:p>
          <a:p>
            <a:pPr lvl="1"/>
            <a:r>
              <a:rPr lang="en-US" altLang="zh-CN" dirty="0"/>
              <a:t>AWGN channel is used for simulation alignment</a:t>
            </a:r>
          </a:p>
          <a:p>
            <a:pPr lvl="2"/>
            <a:r>
              <a:rPr lang="en-US" altLang="zh-CN" dirty="0"/>
              <a:t>No frequency offset is considered </a:t>
            </a:r>
          </a:p>
          <a:p>
            <a:pPr lvl="1" algn="just"/>
            <a:r>
              <a:rPr lang="en-US" altLang="zh-CN" dirty="0"/>
              <a:t>P</a:t>
            </a:r>
            <a:r>
              <a:rPr lang="en-US" dirty="0"/>
              <a:t>erformance requirements will be defined for fading channel if no technical issues are identified, and the propagation condition to be used is FFS</a:t>
            </a:r>
          </a:p>
          <a:p>
            <a:r>
              <a:rPr lang="en-US" dirty="0"/>
              <a:t>NCS</a:t>
            </a:r>
          </a:p>
          <a:p>
            <a:pPr lvl="1"/>
            <a:r>
              <a:rPr lang="en-US" dirty="0"/>
              <a:t>Format 0: </a:t>
            </a:r>
            <a:r>
              <a:rPr lang="en-US" dirty="0" err="1"/>
              <a:t>Ncs</a:t>
            </a:r>
            <a:r>
              <a:rPr lang="en-US" dirty="0"/>
              <a:t>=[13] </a:t>
            </a:r>
            <a:r>
              <a:rPr lang="en-US" altLang="zh-CN" dirty="0"/>
              <a:t>(for simulation alignment)</a:t>
            </a:r>
            <a:endParaRPr lang="en-US" dirty="0"/>
          </a:p>
          <a:p>
            <a:pPr lvl="1" algn="just"/>
            <a:r>
              <a:rPr lang="en-US" altLang="zh-CN" dirty="0"/>
              <a:t>Companies are encouraged to bring more input on the </a:t>
            </a:r>
            <a:r>
              <a:rPr lang="en-US" altLang="zh-CN" dirty="0" err="1"/>
              <a:t>Ncs</a:t>
            </a:r>
            <a:r>
              <a:rPr lang="en-US" altLang="zh-CN" dirty="0"/>
              <a:t> configuration on the </a:t>
            </a:r>
            <a:r>
              <a:rPr lang="en-US" altLang="zh-CN" dirty="0" err="1"/>
              <a:t>Ncs</a:t>
            </a:r>
            <a:r>
              <a:rPr lang="en-US" altLang="zh-CN" dirty="0"/>
              <a:t> value of short sequence in the coming meetings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844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65B80-D61B-473F-88DB-5ADE90F87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PRACH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292D6-2DE3-424F-A438-F0B1FD2760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dirty="0"/>
              <a:t>BW/</a:t>
            </a:r>
            <a:r>
              <a:rPr lang="en-US" dirty="0"/>
              <a:t>SCS</a:t>
            </a:r>
            <a:r>
              <a:rPr lang="en-US" altLang="zh-CN" dirty="0"/>
              <a:t>/Format combination (for simulation alignment purpose)</a:t>
            </a:r>
          </a:p>
          <a:p>
            <a:pPr lvl="1" algn="just"/>
            <a:r>
              <a:rPr lang="en-US" altLang="zh-CN" dirty="0"/>
              <a:t>Format:</a:t>
            </a:r>
          </a:p>
          <a:p>
            <a:pPr lvl="2"/>
            <a:r>
              <a:rPr lang="en-US" altLang="zh-CN" dirty="0"/>
              <a:t>For FR1</a:t>
            </a:r>
            <a:endParaRPr lang="en-US" dirty="0"/>
          </a:p>
          <a:p>
            <a:pPr lvl="3"/>
            <a:r>
              <a:rPr lang="en-US" altLang="zh-CN" dirty="0"/>
              <a:t>Format 0 </a:t>
            </a:r>
          </a:p>
          <a:p>
            <a:pPr lvl="3"/>
            <a:r>
              <a:rPr lang="en-US" altLang="zh-CN" dirty="0"/>
              <a:t>FFS: A1, A3, B1, B4, C2</a:t>
            </a:r>
          </a:p>
          <a:p>
            <a:pPr lvl="2"/>
            <a:r>
              <a:rPr lang="en-US" altLang="zh-CN" dirty="0"/>
              <a:t>For FR2</a:t>
            </a:r>
          </a:p>
          <a:p>
            <a:pPr lvl="3"/>
            <a:r>
              <a:rPr lang="en-US" altLang="zh-CN" dirty="0"/>
              <a:t>FFS A1, A3, B1, B4, C2, C0</a:t>
            </a:r>
          </a:p>
          <a:p>
            <a:pPr lvl="1"/>
            <a:r>
              <a:rPr lang="en-US" altLang="zh-CN" dirty="0"/>
              <a:t>Other options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2177D-FAD2-465A-AC35-0A5E6BF56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PRACH simulation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6C8EF-79DB-4455-AFF7-1B9724BD7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In simulation, checking </a:t>
            </a:r>
            <a:r>
              <a:rPr lang="en-US" dirty="0"/>
              <a:t>the </a:t>
            </a:r>
            <a:r>
              <a:rPr lang="en-US" altLang="zh-CN" dirty="0"/>
              <a:t>target </a:t>
            </a:r>
            <a:r>
              <a:rPr lang="en-US" dirty="0"/>
              <a:t>SNR for False alarm probability &lt; [0.1]% and Missed detection probability &lt;[1]%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978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274</Words>
  <Application>Microsoft Office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Office 主题</vt:lpstr>
      <vt:lpstr>3GPP TSG-RAN WG4 Meeting #87  Busan,Korea, May 21~May 25, 2018</vt:lpstr>
      <vt:lpstr>PRACH</vt:lpstr>
      <vt:lpstr>PRACH</vt:lpstr>
      <vt:lpstr>PRACH requirements</vt:lpstr>
      <vt:lpstr>PRACH simulation assumption</vt:lpstr>
      <vt:lpstr>PRACH</vt:lpstr>
      <vt:lpstr>PRACH simulation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Shaohua Li</cp:lastModifiedBy>
  <cp:revision>182</cp:revision>
  <dcterms:created xsi:type="dcterms:W3CDTF">2016-01-12T08:39:50Z</dcterms:created>
  <dcterms:modified xsi:type="dcterms:W3CDTF">2018-05-25T05:09:59Z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(3)e6s03tt0tI/wpXPWAqlJII1DUNPNLp4q9az0LlbZ6iguqCaT1w8Qx0V3AzWVAaXMecNotRWO
4hfzU3TAjT8YLWW2LBq1P++Jg8oLGjS9gD/6MjAkE76OjN9K7ut0eKrtIAaEPZaj+ZpC0+8F
IW5om7UwcBHiWg4W2vg6PIjMZFNcoq4ddVZkg/X79I+rOxxwIi3RcfUR5YieZS8N43KFwGtd
iNEBbLV9b5W/YNhhJr</vt:lpwstr>
  </property>
  <property fmtid="{D5CDD505-2E9C-101B-9397-08002B2CF9AE}" pid="3" name="_2015_ms_pID_7253431">
    <vt:lpwstr>42MtJju3GLS/txw/35F697MeWi/S9kBIbhGt3FSzjDJfkjZFjJ3cTJ
TtMPkxwxlz15QLwFYGZdUCmmz7+o3os3TEUjr8e8PmJawEKEkTzSVBhLkgnRADQ7lSAiwsUS
EM0+pBRkee2Jy3Zna9mFy19ftGhWdx+0WAgXaO2xZPSwdxFFcRZHbCkNL8GI5jgJpu9XCzQA
yMfURxoOkYa/TxJHa90BFQQpFTg+2Da0+8AI</vt:lpwstr>
  </property>
  <property fmtid="{D5CDD505-2E9C-101B-9397-08002B2CF9AE}" pid="4" name="_2015_ms_pID_7253432">
    <vt:lpwstr>gJyFUWuhmrNbuPJg2CJyKfp6qAnyvkjH2QtF
WXnrnZu1JT+0+OlNkk0uCsEd+Z5Jl5kszZe3Tb3z6vSSXs9++aM=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1527116772</vt:lpwstr>
  </property>
</Properties>
</file>