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64" r:id="rId4"/>
    <p:sldId id="265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79" d="100"/>
          <a:sy n="79" d="100"/>
        </p:scale>
        <p:origin x="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3238BC-9B0B-DB4D-B85B-BAB8D030EB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92B3A5F-BB05-8041-8599-DEF46746B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030392-4BB5-AF45-80D8-E5744FCBA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A496D77-4607-1A43-943B-9ED7B0BA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372518-C77E-ED40-9715-397F1ACF0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3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FE5BBC-56FC-D94E-A352-CD0E7FFC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07BDCD8-3563-344B-9782-AB6495CA10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770BF6-D8DE-8548-8C18-E61BBED55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7B50EED-9B0B-B741-9D7F-59B982784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613364C-8B2D-C641-A6EA-88B150CCC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4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7F1468F-3004-B24C-B676-297C0B175A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CA9F8B6-E505-5A4C-8D48-7EDAA4D64D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DE469C0-DFFC-A945-8A27-0177B97B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F6D1F9-E05B-D14A-BBE9-EFB4E74E2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FDE51D3-0F63-DA45-9039-40788CC7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03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CFBA01-F30F-0349-A4A1-F6E13F2B1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79E7B41-9C58-4240-8FA1-FB7C6489A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069E1A9-AC2E-C548-B6F3-6B5454BA3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418CF7C-49FC-804A-99B5-759ABA476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BFCFB3C-2BF7-D340-B7D2-B45CB62FA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6B5337-5E59-B344-ABB9-CE237C7C6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CAA3E7E-94F9-DD4A-8414-9ABD16AE4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03CFD6-B18F-3644-9D82-BB93B3B8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29DBB9-3B4F-F142-B46D-1F4C2F111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DFA6D-0BA5-E84B-83ED-6451BF8B5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2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83592E-9180-0B4B-B50A-57C5EEE4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80D437-8379-0449-83CE-BD5CC7F97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AA93422-DCFB-684E-BEF8-A78D36762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DA0E87E-295F-8643-A275-D0EFC3FE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A31FF29-20D3-1442-8464-FE70549E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FE4415C-F6AA-2F42-81EB-225DF8D8F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3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0A5771-3913-AD4D-B0A7-22D236D04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9C23014-B79F-F248-AAB1-E95AA9271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785A9A9-10F3-2D4D-8C8A-C926383A89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A098CA8-0EF4-6943-B597-276D805F0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C7200CF-E24E-1F49-895F-97F66EBA7D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7C84094-5F1B-1E4F-BAC5-5A8C0F744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DEE0F18-E28B-1440-A438-70AC7AD20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ADC6271-3589-FF40-8C5B-FCDEF43F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6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BB092B-7479-8A46-9F52-6E08DDB0B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0840607-D1CC-0B44-843B-9139DF33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2A6B23F-23F6-EB44-A00C-B8A27DCE8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C74EBB4-682E-BE47-A872-646F9ED9F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2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3345992-2529-F841-BBA4-2E83A7268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2BBF13A-0844-8942-9A04-06BEEE2C7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E836BB4-846A-5A4D-9ADD-4712BC93A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85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B9E5F44-1714-C241-8634-0289F29F6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ABB5F3F-AD9E-6B4E-BE60-5D76E4968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DEDF19-52EF-7844-B5E8-180DBFFBF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DD1FCB8-9FA5-B443-B59A-C0BA98FB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990E333-15B9-3840-95DD-D885C083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D44E963-A310-E543-8CC8-4D8A60FF1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3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9A9797-A3EC-E643-B6D9-9ABA7A6C0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FDEEF0E-9EF9-8F4B-9A2F-84B7676360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42E07EA-032F-5F44-A236-CE617A5118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8BBFB1D-D596-7B4B-A920-3FE5F2E60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A00A355-A9DC-2343-89A4-9BB3A15DE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A6EB65-8C06-A649-9A65-439E900F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DE90CB7-803F-994B-8622-53F92784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6478D05-19A5-BF47-8276-7A3209985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871323-42C8-2147-8523-93FB7424FC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A3B9D-567F-CC4B-8618-228F5ECD2A50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17034C-6A6B-5844-BE36-2251E10BB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D688B7-A2FE-5148-AD37-28762BA23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3F0D6-5DC5-9B44-91E5-23647C3B3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1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</a:t>
            </a:r>
            <a:r>
              <a:rPr lang="en-US" altLang="zh-CN" sz="4800" dirty="0" err="1"/>
              <a:t>eFeMTC</a:t>
            </a:r>
            <a:r>
              <a:rPr lang="en-US" altLang="zh-CN" sz="4800" dirty="0"/>
              <a:t> UE demodulation and CSI </a:t>
            </a:r>
            <a:r>
              <a:rPr lang="en-US" altLang="zh-CN" sz="4800" dirty="0" smtClean="0"/>
              <a:t>requirements </a:t>
            </a:r>
            <a:r>
              <a:rPr lang="fi-FI" altLang="zh-CN" sz="4800" dirty="0"/>
              <a:t>for BL UEs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fi-FI" sz="2800" dirty="0"/>
              <a:t>Huawei, HiSilicon, ...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#87 					</a:t>
            </a:r>
            <a:r>
              <a:rPr lang="en-GB" altLang="zh-CN" sz="2400" b="1" dirty="0" smtClean="0"/>
              <a:t>R4-1808009                                                                        </a:t>
            </a:r>
            <a:r>
              <a:rPr lang="en-US" altLang="zh-CN" sz="2400" b="1" dirty="0"/>
              <a:t>Busan, Korea (Republic of), 21 - 25 May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zh-CN" dirty="0"/>
              <a:t>DL </a:t>
            </a:r>
            <a:r>
              <a:rPr lang="fi-FI" altLang="zh-CN" dirty="0" smtClean="0"/>
              <a:t>64QAM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Agreement:</a:t>
            </a:r>
          </a:p>
          <a:p>
            <a:pPr lvl="1"/>
            <a:r>
              <a:rPr lang="en-US" altLang="zh-CN" dirty="0"/>
              <a:t>CE Mode A with 3PRB allocation, TBS=968 and under EPA5 2x1 low</a:t>
            </a:r>
          </a:p>
          <a:p>
            <a:pPr lvl="1"/>
            <a:r>
              <a:rPr lang="en-US" altLang="zh-CN" dirty="0"/>
              <a:t>Transmission mode:</a:t>
            </a:r>
          </a:p>
          <a:p>
            <a:pPr lvl="2"/>
            <a:r>
              <a:rPr lang="en-GB" altLang="zh-CN" dirty="0"/>
              <a:t>Option 1: TM6</a:t>
            </a:r>
            <a:endParaRPr lang="zh-CN" altLang="zh-CN" dirty="0"/>
          </a:p>
          <a:p>
            <a:pPr lvl="2"/>
            <a:r>
              <a:rPr lang="en-GB" altLang="zh-CN" dirty="0"/>
              <a:t>Option 2: TM2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8596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High </a:t>
            </a:r>
            <a:r>
              <a:rPr lang="en-US" altLang="zh-CN" dirty="0" smtClean="0"/>
              <a:t>velocity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Agreement:</a:t>
            </a:r>
          </a:p>
          <a:p>
            <a:pPr lvl="1"/>
            <a:r>
              <a:rPr lang="en-US" altLang="zh-CN" dirty="0"/>
              <a:t>TM2, QPSK 1/3, (TBS=504bits with 6PRB), EPA200, 2x1 Low, CE Mode A, without frequency hopping</a:t>
            </a:r>
          </a:p>
          <a:p>
            <a:pPr lvl="1"/>
            <a:r>
              <a:rPr lang="en-US" altLang="zh-CN" dirty="0"/>
              <a:t>Repetition:</a:t>
            </a:r>
          </a:p>
          <a:p>
            <a:pPr lvl="2"/>
            <a:r>
              <a:rPr lang="en-GB" altLang="zh-CN" dirty="0"/>
              <a:t>Option 1: No repetition</a:t>
            </a:r>
            <a:endParaRPr lang="zh-CN" altLang="zh-CN" dirty="0"/>
          </a:p>
          <a:p>
            <a:pPr lvl="2"/>
            <a:r>
              <a:rPr lang="en-GB" altLang="zh-CN" dirty="0"/>
              <a:t>Option 2: 8 </a:t>
            </a:r>
            <a:r>
              <a:rPr lang="en-GB" altLang="zh-CN" dirty="0" smtClean="0"/>
              <a:t>repetitions</a:t>
            </a:r>
          </a:p>
        </p:txBody>
      </p:sp>
    </p:spTree>
    <p:extLst>
      <p:ext uri="{BB962C8B-B14F-4D97-AF65-F5344CB8AC3E}">
        <p14:creationId xmlns:p14="http://schemas.microsoft.com/office/powerpoint/2010/main" val="2409427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CRS </a:t>
            </a:r>
            <a:r>
              <a:rPr lang="en-US" altLang="zh-CN" dirty="0" smtClean="0"/>
              <a:t>muting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Select test cases from</a:t>
            </a:r>
            <a:endParaRPr lang="zh-CN" altLang="zh-CN" dirty="0"/>
          </a:p>
          <a:p>
            <a:pPr lvl="1"/>
            <a:r>
              <a:rPr lang="en-US" altLang="zh-CN" dirty="0"/>
              <a:t>Cat-M1</a:t>
            </a:r>
            <a:endParaRPr lang="zh-CN" altLang="zh-CN" dirty="0"/>
          </a:p>
          <a:p>
            <a:pPr lvl="2"/>
            <a:r>
              <a:rPr lang="en-US" altLang="zh-CN" dirty="0"/>
              <a:t>8.11.1.1.1.1 Test 1 (TM6, 16QAM 1/2, 3PRB, CE Mode A, No repetitions)</a:t>
            </a:r>
            <a:endParaRPr lang="zh-CN" altLang="zh-CN" dirty="0"/>
          </a:p>
          <a:p>
            <a:pPr lvl="2"/>
            <a:r>
              <a:rPr lang="en-US" altLang="zh-CN" dirty="0"/>
              <a:t>8.11.1.1.2.1 Test 1 (TM9, QPSK 1/3, 6PRB, CE Mode A, 8 repetitions)</a:t>
            </a:r>
            <a:endParaRPr lang="zh-CN" altLang="zh-CN" dirty="0"/>
          </a:p>
          <a:p>
            <a:pPr lvl="2"/>
            <a:r>
              <a:rPr lang="en-US" altLang="zh-CN" dirty="0"/>
              <a:t>8.11.1.1.3.1 Tests 1 (TM2, QPSK 1/10, 6PRB, CE Mode B, 64 repetitions)</a:t>
            </a:r>
            <a:endParaRPr lang="zh-CN" altLang="zh-CN" dirty="0"/>
          </a:p>
          <a:p>
            <a:pPr lvl="2"/>
            <a:r>
              <a:rPr lang="en-US" altLang="zh-CN" dirty="0"/>
              <a:t>8.11.1.1.3.1 Tests 2 (TM2, 16QAM 1/2, 3PRB, CE Mode A, No repetitions)</a:t>
            </a:r>
            <a:endParaRPr lang="zh-CN" altLang="zh-CN" dirty="0"/>
          </a:p>
          <a:p>
            <a:pPr lvl="1"/>
            <a:r>
              <a:rPr lang="en-US" altLang="zh-CN" dirty="0"/>
              <a:t>Cat-M2</a:t>
            </a:r>
            <a:endParaRPr lang="zh-CN" altLang="zh-CN" dirty="0"/>
          </a:p>
          <a:p>
            <a:pPr lvl="2"/>
            <a:r>
              <a:rPr lang="en-US" altLang="zh-CN" dirty="0"/>
              <a:t>8.11.1.1.3.2 Tests 1 (TM2, QPSK 1/3, 18PRB, CE Mode A, 8 repetitions)</a:t>
            </a:r>
            <a:endParaRPr lang="zh-CN" altLang="zh-CN" dirty="0"/>
          </a:p>
          <a:p>
            <a:pPr lvl="2"/>
            <a:r>
              <a:rPr lang="en-US" altLang="zh-CN" dirty="0"/>
              <a:t>8.11.1.1.3.2 Tests 2 (TM2, QPSK 1/10, 18PRB, CE Mode B, 32 repetitions)</a:t>
            </a:r>
          </a:p>
          <a:p>
            <a:r>
              <a:rPr lang="en-US" altLang="zh-CN" dirty="0"/>
              <a:t>FFS number of test cases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1290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PBCH demodulation </a:t>
            </a:r>
            <a:r>
              <a:rPr lang="en-US" altLang="zh-CN" dirty="0" smtClean="0"/>
              <a:t>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Do not introduce new requirements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287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CQI </a:t>
            </a:r>
            <a:r>
              <a:rPr lang="en-US" altLang="zh-CN" dirty="0" smtClean="0"/>
              <a:t>reporting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46047" cy="4351338"/>
          </a:xfrm>
        </p:spPr>
        <p:txBody>
          <a:bodyPr/>
          <a:lstStyle/>
          <a:p>
            <a:r>
              <a:rPr lang="en-US" altLang="zh-CN" dirty="0"/>
              <a:t>CQI definition with the CQ table right. Test point(s) are chosen so that UE report CQI indices 11 or more for 64QAM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521757"/>
              </p:ext>
            </p:extLst>
          </p:nvPr>
        </p:nvGraphicFramePr>
        <p:xfrm>
          <a:off x="6207754" y="1825625"/>
          <a:ext cx="5178109" cy="39258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8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26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047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26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6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CQI index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modulation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code rate x 1024 x 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efficiency x 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out of range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0.0781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0.1523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0.2344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193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0.3770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0.6016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449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0.8770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602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1.1758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378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1.4766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490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1.9141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10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616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2.4063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11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64QAM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466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2.7305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12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64QAM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567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3.3223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64QAM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666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3.9023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64QAM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772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4.5234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18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64QAM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873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5.1152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114" y="2008186"/>
            <a:ext cx="317975" cy="26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565" y="2008186"/>
            <a:ext cx="317975" cy="26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313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CQI reporting </a:t>
            </a:r>
            <a:r>
              <a:rPr lang="en-US" altLang="zh-CN" dirty="0" smtClean="0"/>
              <a:t>(</a:t>
            </a:r>
            <a:r>
              <a:rPr lang="en-US" altLang="zh-CN" dirty="0" err="1"/>
              <a:t>Con’t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592580" cy="4351338"/>
          </a:xfrm>
        </p:spPr>
        <p:txBody>
          <a:bodyPr/>
          <a:lstStyle/>
          <a:p>
            <a:r>
              <a:rPr lang="en-US" altLang="zh-CN" dirty="0"/>
              <a:t>CQI definition with the CQ table right. Test point(s) are chosen so that UE report CQI indices for QPSK or </a:t>
            </a:r>
            <a:r>
              <a:rPr lang="en-US" altLang="zh-CN" dirty="0" smtClean="0"/>
              <a:t>16QAM</a:t>
            </a: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70273"/>
              </p:ext>
            </p:extLst>
          </p:nvPr>
        </p:nvGraphicFramePr>
        <p:xfrm>
          <a:off x="6620994" y="2006205"/>
          <a:ext cx="4976813" cy="39901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46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623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04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930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190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CQI index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modulation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code rate x 1024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Repetition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Out of range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207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266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195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142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266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453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QPSK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637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423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557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696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16QAM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845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13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64QAM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651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14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64QAM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780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31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64QAM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888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Yu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2192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418</Words>
  <Application>Microsoft Office PowerPoint</Application>
  <PresentationFormat>宽屏</PresentationFormat>
  <Paragraphs>164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Yu Mincho</vt:lpstr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WF on eFeMTC UE demodulation and CSI requirements for BL UEs</vt:lpstr>
      <vt:lpstr>DL 64QAM</vt:lpstr>
      <vt:lpstr>High velocity</vt:lpstr>
      <vt:lpstr>CRS muting</vt:lpstr>
      <vt:lpstr>PBCH demodulation requirements</vt:lpstr>
      <vt:lpstr>CQI reporting</vt:lpstr>
      <vt:lpstr>CQI reporting (Con’t)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Single UL EN-DC Band 71/n71</dc:title>
  <dc:creator>Huawei</dc:creator>
  <cp:keywords>CTPClassification=CTP_NT</cp:keywords>
  <cp:lastModifiedBy>Guanxiangsheng</cp:lastModifiedBy>
  <cp:revision>80</cp:revision>
  <dcterms:created xsi:type="dcterms:W3CDTF">2018-05-16T14:42:17Z</dcterms:created>
  <dcterms:modified xsi:type="dcterms:W3CDTF">2018-05-25T01:10:58Z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(2)/pzClVNLBy3ghtxr6vvhuV1JvQxnxs1wVE3E2nu3Vm7Daguf8Suq5dM7NEcG9tLvGxpqU5j/
azBd1jb7lIUH/oEI3uNVIQc1D/YkbPb4ol1iZGqhtBr93yu25DVCYF4FYu+ko0vv2qCmNcTH
I45yxIUqHREmSaV2EqdJ723NDGBd6Fif8ZiDdLIZXdad0eDWwAambA7OfyBozpR5xooo65QU
Wm+rlqCI6PbC60YvIn</vt:lpwstr>
  </property>
  <property fmtid="{D5CDD505-2E9C-101B-9397-08002B2CF9AE}" pid="3" name="_2015_ms_pID_7253431">
    <vt:lpwstr>Vles4ueV/1lcovcBP+hSnkM3Ecpw8J9KsKn/4QwAemY3+Ms+QKsIrk
f0p+sb+nkSodAuGmG96i8O3dsmEl0nlFVxJxAScyDvUGeel302tHjEFcSLhqqi2tXXT3sFYg
jKhek+1hP6yzhwn0tQmKFXz1T2SYKW37HB2QMFIlsK/JuMQAPoFYYJIgqqF0rRLSJB6INnsX
RpbPILd4lnZCkdfM</vt:lpwstr>
  </property>
  <property fmtid="{D5CDD505-2E9C-101B-9397-08002B2CF9AE}" pid="4" name="TitusGUID">
    <vt:lpwstr>4954ff19-c644-419e-8172-1280d2450836</vt:lpwstr>
  </property>
  <property fmtid="{D5CDD505-2E9C-101B-9397-08002B2CF9AE}" pid="5" name="CTP_TimeStamp">
    <vt:lpwstr>2018-05-24 03:05:29Z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