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34" autoAdjust="0"/>
  </p:normalViewPr>
  <p:slideViewPr>
    <p:cSldViewPr>
      <p:cViewPr varScale="1">
        <p:scale>
          <a:sx n="86" d="100"/>
          <a:sy n="86" d="100"/>
        </p:scale>
        <p:origin x="9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#87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Busan, Korea(Republic of), 21 - 25 May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Huawei, HiSilicon, …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8Rx demodulation tests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R4-1807965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CQI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1556792"/>
            <a:ext cx="8686800" cy="4525963"/>
          </a:xfrm>
        </p:spPr>
        <p:txBody>
          <a:bodyPr>
            <a:normAutofit/>
          </a:bodyPr>
          <a:lstStyle/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CQI reporting definition under AWGN</a:t>
            </a: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Option 1: TM9 </a:t>
            </a:r>
            <a:r>
              <a:rPr lang="en-US" dirty="0" smtClean="0"/>
              <a:t>rank 8</a:t>
            </a:r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mtClean="0"/>
              <a:t>Option 2: TM9 </a:t>
            </a:r>
            <a:r>
              <a:rPr lang="en-US" dirty="0" smtClean="0"/>
              <a:t>rank 4</a:t>
            </a:r>
            <a:endParaRPr lang="en-US" dirty="0"/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2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Do not introduce CQI reporting test under fading conditions for 8Rx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dirty="0"/>
              <a:t>RI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661248"/>
          </a:xfrm>
        </p:spPr>
        <p:txBody>
          <a:bodyPr>
            <a:normAutofit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Do not introduce any new 8Rx RI test for </a:t>
            </a:r>
          </a:p>
          <a:p>
            <a:pPr lvl="2">
              <a:spcBef>
                <a:spcPts val="0"/>
              </a:spcBef>
            </a:pPr>
            <a:r>
              <a:rPr lang="en-US" dirty="0"/>
              <a:t>CRS-based transmission modes</a:t>
            </a:r>
          </a:p>
          <a:p>
            <a:pPr lvl="2">
              <a:spcBef>
                <a:spcPts val="0"/>
              </a:spcBef>
            </a:pPr>
            <a:r>
              <a:rPr lang="en-US" dirty="0"/>
              <a:t>or DMRS-based transmission modes with maximum rank less than or equal to four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FFS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RI test for TM9 with rank higher than four</a:t>
            </a:r>
          </a:p>
        </p:txBody>
      </p:sp>
    </p:spTree>
    <p:extLst>
      <p:ext uri="{BB962C8B-B14F-4D97-AF65-F5344CB8AC3E}">
        <p14:creationId xmlns:p14="http://schemas.microsoft.com/office/powerpoint/2010/main" val="1005807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8219</TotalTime>
  <Words>83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#87  Busan, Korea(Republic of), 21 - 25 May 2018</vt:lpstr>
      <vt:lpstr>CQI</vt:lpstr>
      <vt:lpstr>RI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Guanxiangsheng</cp:lastModifiedBy>
  <cp:revision>185</cp:revision>
  <dcterms:created xsi:type="dcterms:W3CDTF">2016-01-12T08:39:50Z</dcterms:created>
  <dcterms:modified xsi:type="dcterms:W3CDTF">2018-05-25T00:09:18Z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(3)lYVC1Rf3d5yen6aryUGlVKSd+1UuL1IgBv8igtH+I3h/jLjc123/SGa54RFuuSt1N0IbfZgA
uqouLSKwRa8VZ/AxQeUcexhMaG/Rue1YHpHIU4pn4zBDid2jiYxXcIWtAA0KFD8fZQwb+COD
si1gBhB6sjnKahBmKn9H4Fay7GCj+XIsb4liGaffpEXxqZ0gzybQD+7OKnESgdg3YrI9lHeQ
i1x8s/yEjPd7/F4Osf</vt:lpwstr>
  </property>
  <property fmtid="{D5CDD505-2E9C-101B-9397-08002B2CF9AE}" pid="3" name="_2015_ms_pID_7253431">
    <vt:lpwstr>QJrdo1zTNhOxL2RmG2yx/dldz75bOsArOF9PZELvHKpwtR5dAveTHJ
7PFlBJ6Kd7YsYmct8Np34XVvU+OriCjgB62xF9zJU0zmln8rZ036ET9seJ65asuo6pCgu5sN
xXiQrcT8w4FvJYTQFZTo/E7cvB/MdBU/v1l84+RBGVvlHBaA6e0HN7cdrpjiYh3bxKcHHuUa
BHk8E9tesNtMNgbZ0mwvR2yPghtdgxMqmpr3</vt:lpwstr>
  </property>
  <property fmtid="{D5CDD505-2E9C-101B-9397-08002B2CF9AE}" pid="4" name="_2015_ms_pID_7253432">
    <vt:lpwstr>EN2DKSn1E/zoKe2102iylmbgPZnl138Aw0g4
U47vJ66fWvVp8h8knkRRy/wJNwewku/6S8zi9uwzsmzC213MZM4=</vt:lpwstr>
  </property>
  <property fmtid="{D5CDD505-2E9C-101B-9397-08002B2CF9AE}" pid="5" name="TitusGUID">
    <vt:lpwstr>424ac743-d9cd-4118-8cfc-2fdbaff95540</vt:lpwstr>
  </property>
  <property fmtid="{D5CDD505-2E9C-101B-9397-08002B2CF9AE}" pid="6" name="CTP_TimeStamp">
    <vt:lpwstr>2018-04-19 06:15:35Z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1524176712</vt:lpwstr>
  </property>
</Properties>
</file>