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43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87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zh-CN" sz="1800" dirty="0" err="1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Busan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Korea(Republic of), 21 - 25 May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R4-1807902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FeNB-IoT FDD part</a:t>
            </a:r>
            <a:endParaRPr lang="zh-CN" altLang="en-US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/>
              <a:t>Use the similar simulation assumptions as preamble 0 and 1 defined for NB-</a:t>
            </a:r>
            <a:r>
              <a:rPr lang="en-US" dirty="0" err="1" smtClean="0"/>
              <a:t>IoT</a:t>
            </a:r>
            <a:r>
              <a:rPr lang="en-US" dirty="0" smtClean="0"/>
              <a:t> Release 13 for preamble format 2:</a:t>
            </a:r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31748"/>
              </p:ext>
            </p:extLst>
          </p:nvPr>
        </p:nvGraphicFramePr>
        <p:xfrm>
          <a:off x="1115616" y="2996952"/>
          <a:ext cx="7344817" cy="2664296"/>
        </p:xfrm>
        <a:graphic>
          <a:graphicData uri="http://schemas.openxmlformats.org/drawingml/2006/table">
            <a:tbl>
              <a:tblPr/>
              <a:tblGrid>
                <a:gridCol w="1169915"/>
                <a:gridCol w="795947"/>
                <a:gridCol w="1169915"/>
                <a:gridCol w="1169915"/>
                <a:gridCol w="806054"/>
                <a:gridCol w="806054"/>
                <a:gridCol w="730881"/>
                <a:gridCol w="696136"/>
              </a:tblGrid>
              <a:tr h="33303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TX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RX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Repetition number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Propagation conditions and correlation matrix (Annex B)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Frequency offset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SimSun"/>
                          <a:cs typeface="Arial"/>
                        </a:rPr>
                        <a:t>SNR[dB]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9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0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1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SimSun"/>
                          <a:cs typeface="Arial"/>
                        </a:rPr>
                        <a:t>Preamble format 2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32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>
            <a:extLst>
              <a:ext uri="{FF2B5EF4-FFF2-40B4-BE49-F238E27FC236}">
                <a16:creationId xmlns:a16="http://schemas.microsoft.com/office/drawing/2014/main" xmlns="" id="{9770FAE6-6B9D-45FC-AB17-BD2A484F3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</a:t>
            </a:r>
            <a:r>
              <a:rPr lang="en-US" altLang="zh-CN" dirty="0"/>
              <a:t>-IoT TDD</a:t>
            </a:r>
            <a:endParaRPr lang="zh-CN" altLang="en-US" dirty="0"/>
          </a:p>
        </p:txBody>
      </p:sp>
      <p:sp>
        <p:nvSpPr>
          <p:cNvPr id="4099" name="内容占位符 2">
            <a:extLst>
              <a:ext uri="{FF2B5EF4-FFF2-40B4-BE49-F238E27FC236}">
                <a16:creationId xmlns:a16="http://schemas.microsoft.com/office/drawing/2014/main" xmlns="" id="{E4C9EEAE-3B46-44CF-9D98-9CEC3F054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/>
              <a:t>Use the similar simulation assumptions as NPRACH FDD for NPRACH TDD for different preamble formats:</a:t>
            </a:r>
          </a:p>
          <a:p>
            <a:pPr lvl="1" eaLnBrk="1" hangingPunct="1"/>
            <a:endParaRPr lang="en-US" altLang="en-US" dirty="0">
              <a:ea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42863"/>
              </p:ext>
            </p:extLst>
          </p:nvPr>
        </p:nvGraphicFramePr>
        <p:xfrm>
          <a:off x="1043612" y="3177379"/>
          <a:ext cx="7200797" cy="24838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24157"/>
                <a:gridCol w="655032"/>
                <a:gridCol w="824157"/>
                <a:gridCol w="778623"/>
                <a:gridCol w="778623"/>
                <a:gridCol w="668041"/>
                <a:gridCol w="668041"/>
                <a:gridCol w="668041"/>
                <a:gridCol w="668041"/>
                <a:gridCol w="668041"/>
              </a:tblGrid>
              <a:tr h="22580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TX antennas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RX antennas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Propagation conditions and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correlation matrix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offset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Repetitions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SNR [dB]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548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Preamble format 0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Preamble format 1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Preamble format 2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Preamble format 0-a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Preamble format 1-a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25806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AWGN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TBD-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EPA1 Low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 Hz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189</Words>
  <Application>Microsoft Office PowerPoint</Application>
  <PresentationFormat>全屏显示(4:3)</PresentationFormat>
  <Paragraphs>84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宋体</vt:lpstr>
      <vt:lpstr>Arial</vt:lpstr>
      <vt:lpstr>Calibri</vt:lpstr>
      <vt:lpstr>Times New Roman</vt:lpstr>
      <vt:lpstr>Office 主题</vt:lpstr>
      <vt:lpstr>3GPP TSG-RAN WG4 Meeting #87   Busan, Korea(Republic of), 21 - 25 May 2018</vt:lpstr>
      <vt:lpstr>FeNB-IoT FDD part</vt:lpstr>
      <vt:lpstr>FeNB-IoT TDD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69</cp:revision>
  <dcterms:created xsi:type="dcterms:W3CDTF">2016-01-12T08:39:50Z</dcterms:created>
  <dcterms:modified xsi:type="dcterms:W3CDTF">2018-05-14T21:54:37Z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(3)5bNxd5jJePy0lWUr1vk7lSw9rYZNofTA0VLZ8SByUS55NddjuWxfdmQKVX9tr4AwbFdHd63k
sfd5viFWMvg8DP8KpWqU1k/EYc3W9NunBDk6HYpa085aLfdHNo7f9dAup6lNTTMF4489Ougb
HndynwmOt2a1Cu+FwKUK9/eryCebgnX4K3d/XiLak92QGa9CGvHH1dm80J5itxsMQjpwn0Pr
aeiTauaIcGFhyKjBR4</vt:lpwstr>
  </property>
  <property fmtid="{D5CDD505-2E9C-101B-9397-08002B2CF9AE}" pid="3" name="_2015_ms_pID_7253431">
    <vt:lpwstr>6b9Zuq9o2nGsM4KF32JU3AUn4g3beFMbW+EjYZsRZ0bh0vsMAbBxFz
5E45GP45G5fnwqDyLZXYK2SkN5ZCwIgVAsqJgU2rvDw+fLjlKwsiGZ+pvxstjeMuxbaksIsh
PJNrvvkjPaGqygTP19UvpIsxUmtLZ1DiIYd3cwU0QxW9z1h5q5gtEIqt6wmu7vXYJ5SthpIh
R7ws11T6YSuJ4gihZ+gtS8r8o9Bi9q7F4jX/</vt:lpwstr>
  </property>
  <property fmtid="{D5CDD505-2E9C-101B-9397-08002B2CF9AE}" pid="4" name="_2015_ms_pID_7253432">
    <vt:lpwstr>g+MYG/fJ5XQ9+a9kfCbiLW97U2CdNPe/EpnG
LMa4yRTdWHcHNuzhecITz4b/l1uEDMUFHMi79cuzSZlL1HDxOzI=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1525227043</vt:lpwstr>
  </property>
</Properties>
</file>