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7" r:id="rId6"/>
    <p:sldId id="380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77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NR RRC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5232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Busan, Korea, 21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– </a:t>
            </a:r>
            <a:r>
              <a:rPr lang="en-US" sz="1800" b="1" dirty="0" smtClean="0"/>
              <a:t>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</a:t>
            </a:r>
            <a:r>
              <a:rPr lang="en-US" sz="1800" b="1" dirty="0" smtClean="0"/>
              <a:t>May, 2018</a:t>
            </a:r>
          </a:p>
          <a:p>
            <a:pPr>
              <a:buNone/>
            </a:pPr>
            <a:r>
              <a:rPr lang="en-US" sz="1800" b="1" dirty="0" smtClean="0"/>
              <a:t>Agenda item</a:t>
            </a:r>
            <a:r>
              <a:rPr lang="en-US" sz="1800" b="1" smtClean="0"/>
              <a:t>: </a:t>
            </a:r>
            <a:r>
              <a:rPr lang="en-US" sz="1800" b="1" smtClean="0"/>
              <a:t>7.10.8.3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R4-1807386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NR RRC re-establishment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dirty="0"/>
              <a:t>Proposal 1: Enhancement of </a:t>
            </a:r>
            <a:r>
              <a:rPr lang="en-GB" altLang="zh-CN" b="1" dirty="0" err="1"/>
              <a:t>T</a:t>
            </a:r>
            <a:r>
              <a:rPr lang="en-GB" altLang="zh-CN" b="1" baseline="-25000" dirty="0" err="1"/>
              <a:t>UL_grant</a:t>
            </a:r>
            <a:r>
              <a:rPr lang="en-GB" altLang="zh-CN" b="1" dirty="0"/>
              <a:t> should be done according to RAN2 agreements for NR RRC re-establishment, and </a:t>
            </a:r>
            <a:r>
              <a:rPr lang="en-GB" altLang="zh-CN" b="1" dirty="0" err="1"/>
              <a:t>T</a:t>
            </a:r>
            <a:r>
              <a:rPr lang="en-GB" altLang="zh-CN" b="1" baseline="-25000" dirty="0" err="1"/>
              <a:t>UL_grant</a:t>
            </a:r>
            <a:r>
              <a:rPr lang="en-GB" altLang="zh-CN" b="1" dirty="0"/>
              <a:t> = 0 in NR.</a:t>
            </a:r>
            <a:endParaRPr lang="zh-CN" altLang="zh-CN" dirty="0"/>
          </a:p>
          <a:p>
            <a:r>
              <a:rPr lang="en-GB" altLang="zh-CN" b="1" dirty="0"/>
              <a:t>Proposal 2: For RRC re-establishment delay requirements, </a:t>
            </a:r>
            <a:r>
              <a:rPr lang="en-US" altLang="zh-CN" b="1" dirty="0" err="1"/>
              <a:t>T</a:t>
            </a:r>
            <a:r>
              <a:rPr lang="en-US" altLang="zh-CN" b="1" baseline="-25000" dirty="0" err="1"/>
              <a:t>margin</a:t>
            </a:r>
            <a:r>
              <a:rPr lang="en-US" altLang="zh-CN" b="1" dirty="0"/>
              <a:t> should include impact from software processing and RF re-tuning delay</a:t>
            </a:r>
            <a:r>
              <a:rPr lang="en-GB" altLang="zh-CN" b="1" dirty="0"/>
              <a:t>.</a:t>
            </a:r>
            <a:endParaRPr lang="zh-CN" altLang="zh-CN" dirty="0"/>
          </a:p>
          <a:p>
            <a:r>
              <a:rPr lang="en-GB" altLang="zh-CN" b="1" dirty="0"/>
              <a:t>Proposal 3: For RRC re-establishment delay requirements, </a:t>
            </a:r>
            <a:r>
              <a:rPr lang="en-US" altLang="zh-CN" b="1" dirty="0" err="1"/>
              <a:t>T</a:t>
            </a:r>
            <a:r>
              <a:rPr lang="en-US" altLang="zh-CN" b="1" baseline="-25000" dirty="0" err="1"/>
              <a:t>search</a:t>
            </a:r>
            <a:r>
              <a:rPr lang="en-US" altLang="zh-CN" b="1" dirty="0"/>
              <a:t> should include impact from AGC settling</a:t>
            </a:r>
            <a:r>
              <a:rPr lang="en-GB" altLang="zh-CN" b="1" dirty="0"/>
              <a:t>.</a:t>
            </a:r>
            <a:endParaRPr lang="zh-CN" altLang="zh-CN" dirty="0"/>
          </a:p>
          <a:p>
            <a:r>
              <a:rPr lang="en-GB" altLang="zh-CN" b="1" dirty="0"/>
              <a:t>Proposal 4: For RRC re-establishment delay requirements, the exact value of </a:t>
            </a:r>
            <a:r>
              <a:rPr lang="en-US" altLang="zh-CN" b="1" dirty="0" err="1"/>
              <a:t>T</a:t>
            </a:r>
            <a:r>
              <a:rPr lang="en-US" altLang="zh-CN" b="1" baseline="-25000" dirty="0" err="1"/>
              <a:t>search</a:t>
            </a:r>
            <a:r>
              <a:rPr lang="en-US" altLang="zh-CN" b="1" dirty="0"/>
              <a:t> should be derived after AGC settling problem is thoroughly discussed in NR RRM requirements</a:t>
            </a:r>
            <a:r>
              <a:rPr lang="en-GB" altLang="zh-CN" b="1" dirty="0"/>
              <a:t>.</a:t>
            </a:r>
            <a:endParaRPr lang="zh-CN" altLang="zh-CN" dirty="0"/>
          </a:p>
          <a:p>
            <a:pPr lvl="1"/>
            <a:endParaRPr lang="en-US" altLang="zh-CN" sz="32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NR RRC release with redirection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dirty="0"/>
              <a:t>Proposal 5: For NR RRC release with redirection requirement, we reuse the LTE equation as baseline.</a:t>
            </a:r>
            <a:endParaRPr lang="zh-CN" altLang="zh-CN" dirty="0"/>
          </a:p>
          <a:p>
            <a:r>
              <a:rPr lang="en-GB" altLang="zh-CN" b="1" dirty="0"/>
              <a:t>Proposal 6: Specify NR RRC release with redirection requirements for the below scenarios at least for R15:</a:t>
            </a:r>
            <a:endParaRPr lang="zh-CN" altLang="zh-CN" dirty="0"/>
          </a:p>
          <a:p>
            <a:pPr lvl="1"/>
            <a:r>
              <a:rPr lang="en-GB" altLang="zh-CN" b="1" dirty="0"/>
              <a:t>Redirection to NR carriers</a:t>
            </a:r>
            <a:endParaRPr lang="zh-CN" altLang="zh-CN" dirty="0"/>
          </a:p>
          <a:p>
            <a:pPr lvl="1"/>
            <a:r>
              <a:rPr lang="en-GB" altLang="zh-CN" b="1" dirty="0" smtClean="0"/>
              <a:t>Redirection </a:t>
            </a:r>
            <a:r>
              <a:rPr lang="en-GB" altLang="zh-CN" b="1" dirty="0"/>
              <a:t>to E-UTRAN TDD and FDD carriers.</a:t>
            </a:r>
            <a:endParaRPr lang="zh-CN" altLang="zh-CN" dirty="0"/>
          </a:p>
          <a:p>
            <a:pPr lvl="1"/>
            <a:endParaRPr lang="en-US" altLang="zh-CN" sz="3200" dirty="0" smtClean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0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C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14262</TotalTime>
  <Words>173</Words>
  <Application>Microsoft Office PowerPoint</Application>
  <PresentationFormat>宽屏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NR RRC requirements</vt:lpstr>
      <vt:lpstr>For NR RRC re-establishment</vt:lpstr>
      <vt:lpstr>For NR RRC release with redirection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1109</cp:revision>
  <dcterms:created xsi:type="dcterms:W3CDTF">2013-05-13T16:02:00Z</dcterms:created>
  <dcterms:modified xsi:type="dcterms:W3CDTF">2018-05-14T12:41:19Z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(3)MjcxA+Gmhl9dmdXyCBIioO4dheABZ69jT0rhkkZCMVG9TnZAr1AqMYiZK4UFinhIvLvY2AAN
JCY7Oql2bwckzajNYZV6l5ifO5YkG3p7INIrGj7YiDZ+/C7jkT7Tu4I8Pp3gp//a2k8qXiwj
jpRa0JTTQQ8VyyRJqPUOamZMUfSktimi0tjaqQtkQNZCev3EVoWeYSwcw9n7HGYfuEqHSH76
kO5EPuU1K58vokrnqB</vt:lpwstr>
  </property>
  <property fmtid="{D5CDD505-2E9C-101B-9397-08002B2CF9AE}" pid="14" name="_2015_ms_pID_7253431">
    <vt:lpwstr>29pyPBTL3ueLjZaswlOQjjr2Zk+lrZvVNPoHfilkygfZGNKvDC3it0
VhYhkL8sGCSOKNIu9A96rYBDqlpwcXOCdMCESJUITec0lPpE/ZNx2b0rjo+8omtCmJKC/q9c
2DHdTo0ZsdoE/pyFCz8LTLmhY2MHlbZQTX4BHfXuAjuzIEybOik+HmaflcX1CUvYsYFsAOaq
TSYOXbLPWnDjNBfwjvfW1jqVpBTuBaGyMBUS</vt:lpwstr>
  </property>
  <property fmtid="{D5CDD505-2E9C-101B-9397-08002B2CF9AE}" pid="15" name="_2015_ms_pID_7253432">
    <vt:lpwstr>Zw==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1526301666</vt:lpwstr>
  </property>
</Properties>
</file>