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89" r:id="rId6"/>
    <p:sldId id="394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50" autoAdjust="0"/>
    <p:restoredTop sz="87234" autoAdjust="0"/>
  </p:normalViewPr>
  <p:slideViewPr>
    <p:cSldViewPr>
      <p:cViewPr varScale="1">
        <p:scale>
          <a:sx n="109" d="100"/>
          <a:sy n="109" d="100"/>
        </p:scale>
        <p:origin x="4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15.05.2018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 smtClean="0"/>
              <a:t>on </a:t>
            </a:r>
            <a:r>
              <a:rPr lang="en-US" altLang="zh-CN" sz="4000" dirty="0"/>
              <a:t>CSI-RS based intra-frequency measurement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</a:t>
            </a:r>
            <a:r>
              <a:rPr lang="en-US" altLang="zh-CN" sz="2800" dirty="0" smtClean="0">
                <a:solidFill>
                  <a:srgbClr val="898989"/>
                </a:solidFill>
              </a:rPr>
              <a:t>HiSilicon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352320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7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Busan, Korea, 21</a:t>
            </a:r>
            <a:r>
              <a:rPr lang="en-US" sz="1800" b="1" baseline="30000" dirty="0" smtClean="0"/>
              <a:t>st</a:t>
            </a:r>
            <a:r>
              <a:rPr lang="en-US" sz="1800" b="1" dirty="0" smtClean="0"/>
              <a:t> – 25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May, </a:t>
            </a:r>
            <a:r>
              <a:rPr lang="en-US" sz="1800" b="1" dirty="0"/>
              <a:t>2018</a:t>
            </a:r>
          </a:p>
          <a:p>
            <a:pPr>
              <a:buNone/>
            </a:pPr>
            <a:r>
              <a:rPr lang="en-US" sz="1800" b="1" dirty="0"/>
              <a:t>Agenda item</a:t>
            </a:r>
            <a:r>
              <a:rPr lang="en-US" sz="1800" b="1" dirty="0" smtClean="0"/>
              <a:t>: 7.10.13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R4-1807291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7"/>
            <a:ext cx="10972800" cy="878467"/>
          </a:xfrm>
        </p:spPr>
        <p:txBody>
          <a:bodyPr/>
          <a:lstStyle/>
          <a:p>
            <a:r>
              <a:rPr lang="en-US" dirty="0"/>
              <a:t>Way </a:t>
            </a:r>
            <a:r>
              <a:rPr lang="en-US" dirty="0" smtClean="0"/>
              <a:t>forward on CSI-RS </a:t>
            </a:r>
            <a:r>
              <a:rPr lang="en-US" dirty="0" smtClean="0"/>
              <a:t>intra-</a:t>
            </a:r>
            <a:r>
              <a:rPr lang="en-US" dirty="0" err="1" smtClean="0"/>
              <a:t>freq</a:t>
            </a:r>
            <a:r>
              <a:rPr lang="en-US" dirty="0" smtClean="0"/>
              <a:t> </a:t>
            </a:r>
            <a:r>
              <a:rPr lang="en-US" dirty="0" smtClean="0"/>
              <a:t>measurement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974725"/>
            <a:ext cx="10972800" cy="5502275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RAN4 </a:t>
            </a:r>
            <a:r>
              <a:rPr lang="en-US" altLang="zh-CN" sz="2000" dirty="0" smtClean="0"/>
              <a:t>will define </a:t>
            </a:r>
            <a:r>
              <a:rPr lang="en-US" altLang="zh-CN" sz="2000" dirty="0"/>
              <a:t>the measurement period T</a:t>
            </a:r>
            <a:r>
              <a:rPr lang="en-US" altLang="zh-CN" sz="2000" baseline="-25000" dirty="0"/>
              <a:t>CS-</a:t>
            </a:r>
            <a:r>
              <a:rPr lang="en-US" altLang="zh-CN" sz="2000" baseline="-25000" dirty="0" err="1"/>
              <a:t>RS_measurement_period</a:t>
            </a:r>
            <a:r>
              <a:rPr lang="en-US" altLang="zh-CN" sz="2000" baseline="-25000" dirty="0"/>
              <a:t> </a:t>
            </a:r>
            <a:r>
              <a:rPr lang="en-US" altLang="zh-CN" sz="2000" dirty="0" smtClean="0"/>
              <a:t>of CSI-RSRP/RSRQ/SINR for CSI-RS </a:t>
            </a:r>
            <a:r>
              <a:rPr lang="en-US" altLang="zh-CN" sz="2000" dirty="0"/>
              <a:t>based </a:t>
            </a:r>
            <a:r>
              <a:rPr lang="en-US" altLang="zh-CN" sz="2000" dirty="0" smtClean="0"/>
              <a:t>intra-frequency measurement with and without measurement gaps.</a:t>
            </a:r>
          </a:p>
          <a:p>
            <a:r>
              <a:rPr lang="en-US" altLang="zh-CN" sz="2000" dirty="0"/>
              <a:t>RAN4 study whether or when to relax the measurement period in </a:t>
            </a:r>
            <a:r>
              <a:rPr lang="en-US" altLang="zh-CN" sz="2000" dirty="0" smtClean="0"/>
              <a:t>FR2:</a:t>
            </a:r>
            <a:endParaRPr lang="en-US" altLang="zh-CN" sz="2000" dirty="0"/>
          </a:p>
          <a:p>
            <a:r>
              <a:rPr lang="en-US" altLang="zh-CN" sz="2000" dirty="0" smtClean="0"/>
              <a:t>The </a:t>
            </a:r>
            <a:r>
              <a:rPr lang="en-US" altLang="zh-CN" sz="2000" dirty="0"/>
              <a:t>requirements on measurement period can be relaxed in considering of the following </a:t>
            </a:r>
            <a:r>
              <a:rPr lang="en-US" altLang="zh-CN" sz="2000" dirty="0" smtClean="0"/>
              <a:t>aspects:</a:t>
            </a:r>
            <a:endParaRPr lang="en-US" altLang="zh-CN" sz="2000" dirty="0"/>
          </a:p>
          <a:p>
            <a:pPr lvl="1"/>
            <a:r>
              <a:rPr lang="en-US" altLang="zh-CN" dirty="0" smtClean="0"/>
              <a:t>Timing </a:t>
            </a:r>
            <a:r>
              <a:rPr lang="en-US" altLang="zh-CN" dirty="0"/>
              <a:t>misalignment between CSI-RS resource and DRX cycle on-duration.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Overlapping </a:t>
            </a:r>
            <a:r>
              <a:rPr lang="en-US" altLang="zh-CN" dirty="0"/>
              <a:t>between CSI-RS resource and </a:t>
            </a:r>
            <a:r>
              <a:rPr lang="en-US" altLang="zh-CN" dirty="0" smtClean="0"/>
              <a:t>SMTC/SSB when different SCSs are configured.</a:t>
            </a:r>
          </a:p>
          <a:p>
            <a:pPr lvl="1"/>
            <a:r>
              <a:rPr lang="en-US" altLang="zh-CN" dirty="0" smtClean="0"/>
              <a:t>Overlapping </a:t>
            </a:r>
            <a:r>
              <a:rPr lang="en-US" altLang="zh-CN" dirty="0"/>
              <a:t>between CSI-RS resource and measurement </a:t>
            </a:r>
            <a:r>
              <a:rPr lang="en-US" altLang="zh-CN" dirty="0" smtClean="0"/>
              <a:t>gap</a:t>
            </a:r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scaling principles for SSB based measurements can be </a:t>
            </a:r>
            <a:r>
              <a:rPr lang="en-US" altLang="zh-CN" dirty="0" smtClean="0"/>
              <a:t>reused.</a:t>
            </a:r>
            <a:endParaRPr lang="en-US" altLang="zh-CN" dirty="0"/>
          </a:p>
          <a:p>
            <a:pPr lvl="2"/>
            <a:endParaRPr lang="en-US" altLang="zh-CN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56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8"/>
            <a:ext cx="10972800" cy="792162"/>
          </a:xfrm>
        </p:spPr>
        <p:txBody>
          <a:bodyPr/>
          <a:lstStyle/>
          <a:p>
            <a:r>
              <a:rPr lang="en-US" dirty="0"/>
              <a:t>Way </a:t>
            </a:r>
            <a:r>
              <a:rPr lang="en-US" dirty="0" smtClean="0"/>
              <a:t>forward on </a:t>
            </a:r>
            <a:r>
              <a:rPr lang="en-US" altLang="zh-CN" dirty="0"/>
              <a:t>CSI-RS based </a:t>
            </a:r>
            <a:r>
              <a:rPr lang="en-US" altLang="zh-CN" dirty="0" smtClean="0"/>
              <a:t>measurement period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822325"/>
            <a:ext cx="10972800" cy="5502275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The </a:t>
            </a:r>
            <a:r>
              <a:rPr lang="en-US" altLang="zh-CN" sz="2000" dirty="0" smtClean="0"/>
              <a:t>measurement samples within one CSI-RS </a:t>
            </a:r>
            <a:r>
              <a:rPr lang="en-US" altLang="zh-CN" sz="2000" dirty="0"/>
              <a:t>based measurement period </a:t>
            </a:r>
            <a:r>
              <a:rPr lang="en-US" altLang="zh-CN" sz="2000" dirty="0" smtClean="0"/>
              <a:t>is defined as </a:t>
            </a:r>
            <a:r>
              <a:rPr lang="en-US" altLang="zh-CN" sz="2000" dirty="0"/>
              <a:t>in Table 1</a:t>
            </a:r>
            <a:r>
              <a:rPr lang="en-US" altLang="zh-CN" sz="2000" dirty="0" smtClean="0"/>
              <a:t>.</a:t>
            </a:r>
          </a:p>
          <a:p>
            <a:pPr marL="0" indent="0" algn="ctr">
              <a:buNone/>
            </a:pPr>
            <a:endParaRPr lang="en-GB" altLang="zh-CN" sz="2000" dirty="0" smtClean="0"/>
          </a:p>
          <a:p>
            <a:pPr marL="0" indent="0" algn="ctr">
              <a:buNone/>
            </a:pPr>
            <a:r>
              <a:rPr lang="en-GB" altLang="zh-CN" sz="2000" dirty="0" smtClean="0"/>
              <a:t>Table </a:t>
            </a:r>
            <a:r>
              <a:rPr lang="en-GB" altLang="zh-CN" sz="2000" dirty="0"/>
              <a:t>1: T</a:t>
            </a:r>
            <a:r>
              <a:rPr lang="en-GB" altLang="zh-CN" sz="2000" baseline="-25000" dirty="0"/>
              <a:t>CSI-</a:t>
            </a:r>
            <a:r>
              <a:rPr lang="en-GB" altLang="zh-CN" sz="2000" baseline="-25000" dirty="0" err="1"/>
              <a:t>RS_measurement_period</a:t>
            </a:r>
            <a:r>
              <a:rPr lang="en-GB" altLang="zh-CN" sz="2000" dirty="0"/>
              <a:t> for different configurations</a:t>
            </a:r>
            <a:endParaRPr lang="zh-CN" altLang="zh-CN" sz="2000" dirty="0"/>
          </a:p>
          <a:p>
            <a:pPr marL="0" indent="0" algn="ctr">
              <a:buNone/>
            </a:pPr>
            <a:endParaRPr lang="en-US" altLang="zh-CN" sz="2000" dirty="0" smtClean="0"/>
          </a:p>
          <a:p>
            <a:pPr marL="0" indent="0" algn="ctr">
              <a:buNone/>
            </a:pPr>
            <a:endParaRPr lang="en-US" altLang="zh-CN" sz="2000" dirty="0"/>
          </a:p>
          <a:p>
            <a:pPr marL="0" indent="0" algn="ctr">
              <a:buNone/>
            </a:pPr>
            <a:endParaRPr lang="en-US" altLang="zh-CN" sz="2000" dirty="0" smtClean="0"/>
          </a:p>
          <a:p>
            <a:pPr marL="0" indent="0" algn="ctr">
              <a:buNone/>
            </a:pPr>
            <a:endParaRPr lang="en-US" altLang="zh-CN" sz="2000" dirty="0"/>
          </a:p>
          <a:p>
            <a:pPr marL="0" indent="0" algn="ctr">
              <a:buNone/>
            </a:pPr>
            <a:endParaRPr lang="en-US" altLang="zh-CN" sz="2000" dirty="0" smtClean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943986"/>
              </p:ext>
            </p:extLst>
          </p:nvPr>
        </p:nvGraphicFramePr>
        <p:xfrm>
          <a:off x="1600200" y="2209800"/>
          <a:ext cx="8001000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8086"/>
                <a:gridCol w="1870914"/>
                <a:gridCol w="1828800"/>
                <a:gridCol w="27432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</a:rPr>
                        <a:t>Configuration</a:t>
                      </a:r>
                      <a:endParaRPr lang="zh-CN" sz="1800" b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</a:rPr>
                        <a:t>Measurement bandwidth [RB]</a:t>
                      </a:r>
                      <a:endParaRPr lang="zh-CN" sz="1800" b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</a:rPr>
                        <a:t>CSI-RS resource Density</a:t>
                      </a:r>
                      <a:endParaRPr lang="zh-CN" sz="1800" b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</a:rPr>
                        <a:t>T</a:t>
                      </a:r>
                      <a:r>
                        <a:rPr lang="en-GB" sz="2000" b="0" baseline="-25000" dirty="0">
                          <a:effectLst/>
                        </a:rPr>
                        <a:t>CSI-</a:t>
                      </a:r>
                      <a:r>
                        <a:rPr lang="en-GB" sz="2000" b="0" baseline="-25000" dirty="0" err="1">
                          <a:effectLst/>
                        </a:rPr>
                        <a:t>RS_measurement_Period</a:t>
                      </a:r>
                      <a:endParaRPr lang="zh-CN" sz="1800" b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>
                          <a:effectLst/>
                        </a:rPr>
                        <a:t>0</a:t>
                      </a:r>
                      <a:endParaRPr lang="zh-CN" sz="1800" b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>
                          <a:effectLst/>
                        </a:rPr>
                        <a:t>24</a:t>
                      </a:r>
                      <a:endParaRPr lang="zh-CN" sz="1800" b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</a:rPr>
                        <a:t>1</a:t>
                      </a:r>
                      <a:endParaRPr lang="zh-CN" sz="1800" b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</a:rPr>
                        <a:t>20 samples</a:t>
                      </a:r>
                      <a:endParaRPr lang="zh-CN" sz="1800" b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>
                          <a:effectLst/>
                        </a:rPr>
                        <a:t>1</a:t>
                      </a:r>
                      <a:endParaRPr lang="zh-CN" sz="1800" b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>
                          <a:effectLst/>
                        </a:rPr>
                        <a:t>48</a:t>
                      </a:r>
                      <a:endParaRPr lang="zh-CN" sz="1800" b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</a:rPr>
                        <a:t>1</a:t>
                      </a:r>
                      <a:endParaRPr lang="zh-CN" sz="1800" b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</a:rPr>
                        <a:t>10 samples</a:t>
                      </a:r>
                      <a:endParaRPr lang="zh-CN" sz="1800" b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>
                          <a:effectLst/>
                        </a:rPr>
                        <a:t>2</a:t>
                      </a:r>
                      <a:endParaRPr lang="zh-CN" sz="1800" b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>
                          <a:effectLst/>
                        </a:rPr>
                        <a:t>≥96</a:t>
                      </a:r>
                      <a:endParaRPr lang="zh-CN" sz="1800" b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>
                          <a:effectLst/>
                        </a:rPr>
                        <a:t>1</a:t>
                      </a:r>
                      <a:endParaRPr lang="zh-CN" sz="1800" b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</a:rPr>
                        <a:t>5 samples</a:t>
                      </a:r>
                      <a:endParaRPr lang="zh-CN" sz="1800" b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>
                          <a:effectLst/>
                        </a:rPr>
                        <a:t>3</a:t>
                      </a:r>
                      <a:endParaRPr lang="zh-CN" sz="1800" b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>
                          <a:effectLst/>
                        </a:rPr>
                        <a:t>≥24</a:t>
                      </a:r>
                      <a:endParaRPr lang="zh-CN" sz="1800" b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>
                          <a:effectLst/>
                        </a:rPr>
                        <a:t>3</a:t>
                      </a:r>
                      <a:endParaRPr lang="zh-CN" sz="1800" b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0" dirty="0">
                          <a:effectLst/>
                        </a:rPr>
                        <a:t>5 samples</a:t>
                      </a:r>
                      <a:endParaRPr lang="zh-CN" sz="1800" b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945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schemas.microsoft.com/office/2006/documentManagement/types"/>
    <ds:schemaRef ds:uri="17c5c574-4f42-45b3-8a7f-77d8e859d074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22215</TotalTime>
  <Words>177</Words>
  <Application>Microsoft Office PowerPoint</Application>
  <PresentationFormat>宽屏</PresentationFormat>
  <Paragraphs>42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MS Mincho</vt:lpstr>
      <vt:lpstr>宋体</vt:lpstr>
      <vt:lpstr>Arial</vt:lpstr>
      <vt:lpstr>Calibri</vt:lpstr>
      <vt:lpstr>Times New Roman</vt:lpstr>
      <vt:lpstr>Office Theme</vt:lpstr>
      <vt:lpstr>Way forward on CSI-RS based intra-frequency measurement requirements</vt:lpstr>
      <vt:lpstr>Way forward on CSI-RS intra-freq measurement</vt:lpstr>
      <vt:lpstr>Way forward on CSI-RS based measurement period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1208</cp:revision>
  <dcterms:created xsi:type="dcterms:W3CDTF">2013-05-13T16:02:00Z</dcterms:created>
  <dcterms:modified xsi:type="dcterms:W3CDTF">2018-05-14T18:12:54Z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(3)ZE7uomuLpeTbJLGGFF8eBK3TPZsr9dIGNftLCbBhyP0HTs9IDCiAtlzAh2cysORoJBhEX+9j
MEKI8Tm5x0vZLVpLZHgPynK94HldcKi3P3sDiVT0NY5UUL0JVrB7NFLa23yHDdEzl2HcgvMY
Qn2+L4/OkpgGmmE8LgefF34ZEvbHRHj32HyWbnQvaXqhSS4/Ea9oNHzteKVcrnmibEOB2UJm
O0T5oBhaaPpTOn+yb1</vt:lpwstr>
  </property>
  <property fmtid="{D5CDD505-2E9C-101B-9397-08002B2CF9AE}" pid="14" name="_2015_ms_pID_7253431">
    <vt:lpwstr>WoRo0cc4JKZ4Wamy44c3fCTNf+mg/wQ/8+7yxYa31z6eB/r1KN2HM1
yQO73crMpdl08gCQgDfVGM3028Hc0kZ6JaKhYpydNk98LNjZyE2fElO5vzahv4QvtxS69ZJa
MSBTJBNpmpDShdSez5PIupL83caKTW9QlxCnjHi8XUoliEj7QGamznesZTFOPbr8sS4803c1
Ws+yEWJFWV8596xqQTWrFZUgWiNZg48ya6ov</vt:lpwstr>
  </property>
  <property fmtid="{D5CDD505-2E9C-101B-9397-08002B2CF9AE}" pid="15" name="_2015_ms_pID_7253432">
    <vt:lpwstr>8MxnW0NTC89bQOVPrJaMmUQ=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1526177098</vt:lpwstr>
  </property>
</Properties>
</file>