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0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>
      <p:cViewPr varScale="1">
        <p:scale>
          <a:sx n="75" d="100"/>
          <a:sy n="75" d="100"/>
        </p:scale>
        <p:origin x="63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9" Type="http://schemas.microsoft.com/office/2015/10/relationships/revisionInfo" Target="revisionInfo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Removal of square brackets </a:t>
            </a:r>
            <a:b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from Rel-15 NR specs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#87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Busan, Korea, 21 - 25 May 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R4-1807185</a:t>
            </a:r>
            <a:endParaRPr lang="ja-JP" altLang="en-US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384" y="1124745"/>
            <a:ext cx="11099328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Although the NR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core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 to be completed in June 2018, there are still a lot of square brackets in Rel-15 NR specs.</a:t>
            </a: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Core</a:t>
            </a:r>
            <a:r>
              <a:rPr lang="ja-JP" altLang="en-US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requirements with [ ] cannot be finalized </a:t>
            </a:r>
            <a:r>
              <a:rPr lang="en-US" altLang="ja-JP" sz="24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</a:t>
            </a:r>
            <a:r>
              <a:rPr lang="en-US" altLang="ja-JP" sz="24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implementation/test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and could cause a delay of 5G deployment.</a:t>
            </a: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472" y="1124745"/>
            <a:ext cx="11223152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All square brackets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Rel-15 NR specs will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 removed by each basket TR and TS rapporteur when draft/official CRs are implemented.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365823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</TotalTime>
  <Words>86</Words>
  <Application>Microsoft Office PowerPoint</Application>
  <PresentationFormat>ワイド画面</PresentationFormat>
  <Paragraphs>10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Meiryo UI</vt:lpstr>
      <vt:lpstr>ＭＳ Ｐゴシック</vt:lpstr>
      <vt:lpstr>Arial</vt:lpstr>
      <vt:lpstr>Calibri</vt:lpstr>
      <vt:lpstr>Office テーマ</vt:lpstr>
      <vt:lpstr>Removal of square brackets  from Rel-15 NR specs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Docomo</cp:lastModifiedBy>
  <cp:revision>292</cp:revision>
  <dcterms:created xsi:type="dcterms:W3CDTF">2017-06-28T16:38:30Z</dcterms:created>
  <dcterms:modified xsi:type="dcterms:W3CDTF">2018-05-14T10:13:01Z</dcterms:modified>
</cp:coreProperties>
</file>