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8" r:id="rId3"/>
    <p:sldId id="295" r:id="rId4"/>
    <p:sldId id="296" r:id="rId5"/>
    <p:sldId id="298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83" d="100"/>
          <a:sy n="83" d="100"/>
        </p:scale>
        <p:origin x="1378" y="10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8510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9082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0901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1705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WF on NR PUCCH demodulation requirements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Bell, […]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7490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RAN#87	</a:t>
            </a:r>
            <a:endParaRPr lang="ja-JP" altLang="ja-JP" dirty="0"/>
          </a:p>
          <a:p>
            <a:r>
              <a:rPr lang="en-GB" b="1" dirty="0"/>
              <a:t>Busan, Korea (Republic of), May 21</a:t>
            </a:r>
            <a:r>
              <a:rPr lang="en-GB" b="1" baseline="30000" dirty="0"/>
              <a:t>st</a:t>
            </a:r>
            <a:r>
              <a:rPr lang="en-GB" b="1" dirty="0"/>
              <a:t> – 25</a:t>
            </a:r>
            <a:r>
              <a:rPr lang="en-GB" b="1" baseline="30000" dirty="0"/>
              <a:t>th</a:t>
            </a:r>
            <a:r>
              <a:rPr lang="en-GB" b="1" dirty="0"/>
              <a:t> </a:t>
            </a:r>
            <a:r>
              <a:rPr lang="en-US" b="1" dirty="0"/>
              <a:t>2018</a:t>
            </a:r>
          </a:p>
          <a:p>
            <a:r>
              <a:rPr lang="en-US" altLang="ja-JP" b="1" dirty="0"/>
              <a:t>Agenda: 7.12.2.3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/>
              <a:t>R4-1806653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Test scope and performance metric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1187852"/>
            <a:ext cx="87849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Performance requirements should be defined for all NR PUCCH formats with single-user tests.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HARQ-ACK and CSI are used as the payload for NR PUCCH performance tests. For HARQ-ACK, the performance metric is “DTX to ACK” and “missed ACK”. For CSI, the performance metric is “BLER” and “false alarm rate”.</a:t>
            </a:r>
          </a:p>
        </p:txBody>
      </p:sp>
    </p:spTree>
    <p:extLst>
      <p:ext uri="{BB962C8B-B14F-4D97-AF65-F5344CB8AC3E}">
        <p14:creationId xmlns:p14="http://schemas.microsoft.com/office/powerpoint/2010/main" val="1071626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PUCCH general parameters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NR PUCCH performance requirements are defined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For 1Tx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With frequency hopping enabled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For some but not all the supported cell BWs in 38.104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15kHz and 30kHz SCS for FR1, and 60kHz and 120kHz SCS for FR2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9580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PUCCH format specific parameters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38B8A9A-7841-4486-8E1E-E80B9A1D20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748188"/>
              </p:ext>
            </p:extLst>
          </p:nvPr>
        </p:nvGraphicFramePr>
        <p:xfrm>
          <a:off x="827584" y="1772816"/>
          <a:ext cx="7704857" cy="3096343"/>
        </p:xfrm>
        <a:graphic>
          <a:graphicData uri="http://schemas.openxmlformats.org/drawingml/2006/table">
            <a:tbl>
              <a:tblPr firstRow="1" firstCol="1" bandRow="1"/>
              <a:tblGrid>
                <a:gridCol w="1926014">
                  <a:extLst>
                    <a:ext uri="{9D8B030D-6E8A-4147-A177-3AD203B41FA5}">
                      <a16:colId xmlns:a16="http://schemas.microsoft.com/office/drawing/2014/main" val="3509958536"/>
                    </a:ext>
                  </a:extLst>
                </a:gridCol>
                <a:gridCol w="1926014">
                  <a:extLst>
                    <a:ext uri="{9D8B030D-6E8A-4147-A177-3AD203B41FA5}">
                      <a16:colId xmlns:a16="http://schemas.microsoft.com/office/drawing/2014/main" val="789236225"/>
                    </a:ext>
                  </a:extLst>
                </a:gridCol>
                <a:gridCol w="1926014">
                  <a:extLst>
                    <a:ext uri="{9D8B030D-6E8A-4147-A177-3AD203B41FA5}">
                      <a16:colId xmlns:a16="http://schemas.microsoft.com/office/drawing/2014/main" val="1875572371"/>
                    </a:ext>
                  </a:extLst>
                </a:gridCol>
                <a:gridCol w="1926815">
                  <a:extLst>
                    <a:ext uri="{9D8B030D-6E8A-4147-A177-3AD203B41FA5}">
                      <a16:colId xmlns:a16="http://schemas.microsoft.com/office/drawing/2014/main" val="399723434"/>
                    </a:ext>
                  </a:extLst>
                </a:gridCol>
              </a:tblGrid>
              <a:tr h="4423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Format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Payload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Symbol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PRB number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7009171"/>
                  </a:ext>
                </a:extLst>
              </a:tr>
              <a:tr h="4423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1-bit HARQ-ACK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963677"/>
                  </a:ext>
                </a:extLst>
              </a:tr>
              <a:tr h="8846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2-bit HARQ-ACK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two lengths to be selected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0783079"/>
                  </a:ext>
                </a:extLst>
              </a:tr>
              <a:tr h="4423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4-bit HARQ-ACK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1014229"/>
                  </a:ext>
                </a:extLst>
              </a:tr>
              <a:tr h="8846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16-bit CSI with CSI-1 and CSI-2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two lengths to be selected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FFS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1385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4522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Simulation assumptions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8AB4BF0-2088-4292-A6E9-9D93BDE2F5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613902"/>
              </p:ext>
            </p:extLst>
          </p:nvPr>
        </p:nvGraphicFramePr>
        <p:xfrm>
          <a:off x="971600" y="1484783"/>
          <a:ext cx="7488832" cy="4950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r:id="rId4" imgW="6098230" imgH="4030079" progId="Word.Document.12">
                  <p:embed/>
                </p:oleObj>
              </mc:Choice>
              <mc:Fallback>
                <p:oleObj name="Document" r:id="rId4" imgW="6098230" imgH="40300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1600" y="1484783"/>
                        <a:ext cx="7488832" cy="4950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2144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7378</TotalTime>
  <Words>183</Words>
  <Application>Microsoft Office PowerPoint</Application>
  <PresentationFormat>On-screen Show (4:3)</PresentationFormat>
  <Paragraphs>42</Paragraphs>
  <Slides>5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ＭＳ Ｐゴシック</vt:lpstr>
      <vt:lpstr>Arial</vt:lpstr>
      <vt:lpstr>Calibri</vt:lpstr>
      <vt:lpstr>Times New Roman</vt:lpstr>
      <vt:lpstr>Office テーマ</vt:lpstr>
      <vt:lpstr>Document</vt:lpstr>
      <vt:lpstr>WF on NR PUCCH demodulation requirements</vt:lpstr>
      <vt:lpstr>Test scope and performance metric</vt:lpstr>
      <vt:lpstr>PUCCH general parameters</vt:lpstr>
      <vt:lpstr>PUCCH format specific parameters</vt:lpstr>
      <vt:lpstr>Simulation assumptions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Nokia</cp:lastModifiedBy>
  <cp:revision>360</cp:revision>
  <dcterms:created xsi:type="dcterms:W3CDTF">2017-01-18T16:32:26Z</dcterms:created>
  <dcterms:modified xsi:type="dcterms:W3CDTF">2018-05-12T03:39:48Z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617d0a54-7d99-48fa-897a-71bffb0aca51</vt:lpwstr>
  </property>
  <property fmtid="{D5CDD505-2E9C-101B-9397-08002B2CF9AE}" pid="4" name="CTP_TimeStamp">
    <vt:lpwstr>2018-03-02 09:06:43Z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_2015_ms_pID_725343">
    <vt:lpwstr>(2)4rdrkujhYsVLlfLZPAxI3ONiZ1PAy+2O9elKArEtINSo9HaVw77UbMBDL66QjClW1MVr0S9Y
KyUKDvtXSHJ/O0xlSgjUWz2M9fODj9yGDyYTOzqDLTOb7+uKaIZKrmUcE3ZlOZS1dPLRn+f/
NX50EOs/PwtBo7Vvq4oKeI1ju+StkYGQXM3F6xEWhGh2QVHkbkrcnG62L8CFfYrPzr8g2CW0
GKhKl/tdICOLhzH1zi</vt:lpwstr>
  </property>
  <property fmtid="{D5CDD505-2E9C-101B-9397-08002B2CF9AE}" pid="9" name="_2015_ms_pID_7253431">
    <vt:lpwstr>bGjLgE5Jjc5NGlPGpwW22nUg99o+vSOl+hwc+2EfuqWi2NGPsluQOi
dNDEYb1bcn2uJHgjePyNcCEVilfjd2IU7j3knZZbg/XC/K1MZAqi3dRwt2tCi035dkMWZuwo
kBIJljpwSrN0cLBqTruu4t9MnzwC8SE9jw6tjPqk0XzEI94Dj5Pi1S+v5G9EYJiciMHu3Jd8
Mwhez2WZzYXt1Aqt</vt:lpwstr>
  </property>
  <property fmtid="{D5CDD505-2E9C-101B-9397-08002B2CF9AE}" pid="10" name="CTPClassification">
    <vt:lpwstr>CTP_NT</vt:lpwstr>
  </property>
</Properties>
</file>