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295" r:id="rId4"/>
    <p:sldId id="296" r:id="rId5"/>
    <p:sldId id="297" r:id="rId6"/>
    <p:sldId id="298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3" d="100"/>
          <a:sy n="83" d="100"/>
        </p:scale>
        <p:origin x="137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510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0901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5984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1705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74905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RAN#86bis	</a:t>
            </a:r>
            <a:endParaRPr lang="ja-JP" altLang="ja-JP" dirty="0"/>
          </a:p>
          <a:p>
            <a:r>
              <a:rPr lang="en-GB" b="1" dirty="0"/>
              <a:t>Busan, Korea (Republic of), May 21</a:t>
            </a:r>
            <a:r>
              <a:rPr lang="en-GB" b="1" baseline="30000" dirty="0"/>
              <a:t>st</a:t>
            </a:r>
            <a:r>
              <a:rPr lang="en-GB" b="1" dirty="0"/>
              <a:t> – 25</a:t>
            </a:r>
            <a:r>
              <a:rPr lang="en-GB" b="1" baseline="30000" dirty="0"/>
              <a:t>th</a:t>
            </a:r>
            <a:r>
              <a:rPr lang="en-GB" b="1" dirty="0"/>
              <a:t> </a:t>
            </a:r>
            <a:r>
              <a:rPr lang="en-US" b="1" dirty="0"/>
              <a:t>2018</a:t>
            </a:r>
          </a:p>
          <a:p>
            <a:r>
              <a:rPr lang="en-US" altLang="ja-JP" b="1" dirty="0"/>
              <a:t>Agenda: 7.12.2.2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R4-1806651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scope and performance metric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RAN4 should focus on the basic PUSCH performance in fading channels for BS demodulation requirements.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626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PUSCH configurations for the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requirements for CP-OFDM are defined for FR1 and FR2. Optional requirements for SC-FDM are defined for FR2.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only defined for codebook based transmission scheme with 1Tx and 2Tx.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For 2Tx, requirements are defined for both 1-layer and 2-layer transmission.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The performance requirements are only defined for DMRS type 1 without additional DMRS.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Phase noise is not explicitly modeled in the FR2 performance requirements.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performance requirements are defined for both types of time domain resource allocation. RAN4 needs to down-select the symbol lengths to be tested.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symbol lengths to be tested for RA type A: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symbol lengths to be tested for RA type B: FFS</a:t>
            </a:r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FRC for PUSCH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SCS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FR1: 15kHz, 30kHz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FR2: 60kHz, 120kHz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PUSCH with full cell BW allocation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15kHz SCS: 5, 10, 15, 20MHz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30kHz SCS: 10, 20, 40, 80, 100MHz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60kHz SCS: 50, 100, 200, 400MHz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120kHz SCS: 50, 100, 200, 400MHz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Modulation orders and code rate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Pi/2-BPSK (for SC-FDM only):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QPSK: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16QAM: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64QAM: FFS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256QAM: FFS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4522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Other parameters for PUSCH performance tests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Code block group based PUSCH is disabled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Frequency hopping  is disabled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Limited buffer rate matching is disabled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Number of HARQ retransmissions is 4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196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Simulation assumptions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24EEA97-A4C8-49B0-9772-234B058F32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7340239"/>
              </p:ext>
            </p:extLst>
          </p:nvPr>
        </p:nvGraphicFramePr>
        <p:xfrm>
          <a:off x="1259632" y="980728"/>
          <a:ext cx="6097588" cy="503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4" imgW="6098230" imgH="5031669" progId="Word.Document.12">
                  <p:embed/>
                </p:oleObj>
              </mc:Choice>
              <mc:Fallback>
                <p:oleObj name="Document" r:id="rId4" imgW="6098230" imgH="50316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9632" y="980728"/>
                        <a:ext cx="6097588" cy="503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22144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7384</TotalTime>
  <Words>299</Words>
  <Application>Microsoft Office PowerPoint</Application>
  <PresentationFormat>On-screen Show (4:3)</PresentationFormat>
  <Paragraphs>46</Paragraphs>
  <Slides>6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Office テーマ</vt:lpstr>
      <vt:lpstr>Document</vt:lpstr>
      <vt:lpstr>WF on NR PUSCH demodulation requirements</vt:lpstr>
      <vt:lpstr>Test scope and performance metric</vt:lpstr>
      <vt:lpstr>PUSCH configurations for the performance tests</vt:lpstr>
      <vt:lpstr>FRC for PUSCH performance tests</vt:lpstr>
      <vt:lpstr>Other parameters for PUSCH performance tests</vt:lpstr>
      <vt:lpstr>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Nokia</cp:lastModifiedBy>
  <cp:revision>359</cp:revision>
  <dcterms:created xsi:type="dcterms:W3CDTF">2017-01-18T16:32:26Z</dcterms:created>
  <dcterms:modified xsi:type="dcterms:W3CDTF">2018-05-12T03:40:46Z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