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30EAD-3FA9-493E-8340-2D22F0C51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08D2DE-0155-4510-9D02-551124DA2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425D9-30E8-488D-BF91-CDC7928A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53A43-AF82-4FAC-9F13-0AC737F37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F4C75-792B-49D0-886B-6952997D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1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36D85-F894-4390-8ABD-6A3385B40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1D5D9-E630-4D56-88C3-1B7968CDE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3AF0F-9747-4CD0-BCD2-4AD73E669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CB804-C4E9-4667-96F2-7D670F0B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48CF3-D00B-42BB-868D-F3785116D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608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6AAE22-6C57-48F4-BBDB-EFCCB11D6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379CEF-73D2-4314-B7D2-A145F8AA6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A295A-44E5-4C57-B897-5A4322EA8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9181E-9217-4A77-9B35-B30FBD86B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78F8B-7988-4487-96E0-43B907763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8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FC39C-0F27-4EE6-BFC1-D79289E64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19C70-53B2-461C-9C8D-77190F89E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B2A53-E210-49F3-8C01-9E900BEEA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A9B7-D8FC-4749-815D-4FBE9C755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492EA-3083-43A8-8D3A-2256F15F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94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EF60A-2A5A-4D3B-8754-DE655E722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C5047-AAD3-418D-8BB4-DDB8D9934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A9958-4BA8-4B9A-9877-A62CCF88A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5521E-5944-46DF-B22C-753DE3925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9037F-4895-492E-880D-DA8F8CFCE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30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986BE-5DEE-482C-9094-CC0145D5E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3D1F4-C5C1-4B65-8665-F923C5B10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EFCF4F-A5D3-45B2-865A-627A92226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76CB74-3055-46E0-87D0-DD4FA02B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C19993-5D96-4C72-9247-5449F832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18132-69E4-4F53-ADD3-3281ED464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2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BD2FF-E1C2-4A94-B79D-A649863A3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13B76-2E63-4253-89D3-52B4C3AD4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7A4351-FE2C-4E3A-8284-FC9315EBB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E216D1-DA56-4326-A78A-0E5CE32A78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695A81-7B78-418E-A94F-8631091EE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B615D7-A1CD-4BFC-BD78-63979527A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1AEF5E-5768-462E-BF65-339EC5A8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1D78F3-E5B3-400E-A2D9-2152CD408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3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489F1-9870-4F9A-968B-2F4006FBD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6DC3A3-8160-4AA4-96FE-40D3F8AAE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BD466-E6D5-497B-B0F6-CAB94C2E0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5AADD-1597-4721-BB8F-D966BB68D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72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400761-30BB-4FA5-9440-6E9BCD99B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328592-933F-428A-AEC4-1E87BD7AA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396C5-EA27-4EC3-8542-06EB48A3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71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635-C741-4AE1-ACCF-D8C62357A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BDB8A-1709-4890-ADE4-2A4D6C314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0AE04-AF74-4648-B8C6-1D9104F9A3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9ABBC-AD17-41F7-BDE7-205DAB650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BFAD47-8593-43CF-B7BC-1806281E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C3303-ABED-43B9-BE6A-3F6A46490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F2D26-1E0B-4B0F-86D3-76F64512C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82D936-07EC-4537-A256-640815F90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7750B-2B04-4B3C-81FF-53FBCBA85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92D86-7222-4AE4-B6BC-AF9C2111E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66607-8E66-4637-B56A-9EC944627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901A6-9F28-47C0-B967-736382CF7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6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4B5648-57D0-414D-A924-191AFAB25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4773FC-6F4B-4BDF-BAFD-D0870DC11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6C486-B459-49A8-95EF-56F3F343C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B5AE6-342D-4BFB-9533-E3A519209877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E8604-A7A4-46A8-BA93-F742C3B71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22270-9D1E-4A6F-8914-823E1C271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26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AA24A-5417-40F8-804C-E9ED67E055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NB-IoT channel quality reporting in MSG-3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490A33-1C21-4741-AF53-234E9B2C1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7AA51D31-C322-4F0F-BDBE-18C48CCF2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#86bis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Melbourne, Australia, 16 – 20 April,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58C9F7F3-F1F2-4452-AD9C-B361DF2E3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R4-1805957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3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B04F6-BBE1-4953-9C40-C7053B4DA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16AAD-8D06-4E83-8139-11EA6CEB85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RAN4#86bis discussed the LS from RAN1 on NB-IoT downlink channel quality determination and report, and observed as follows:</a:t>
            </a:r>
          </a:p>
          <a:p>
            <a:pPr lvl="1" hangingPunct="0"/>
            <a:r>
              <a:rPr lang="en-US" dirty="0"/>
              <a:t>UE should estimate the SINR of the serving cell, where NPDCCH is transmitted, to be able to report the downlink channel quality, similar to RLM.</a:t>
            </a:r>
          </a:p>
          <a:p>
            <a:pPr lvl="1" hangingPunct="0"/>
            <a:r>
              <a:rPr lang="en-US" dirty="0"/>
              <a:t>SINR estimation for channel quality reporting could be based on a shorter evaluation period than RLM and using only the most recent measurement samples, e.g., NRS received during MSG2 decoding and MSG3 preparation.</a:t>
            </a:r>
          </a:p>
          <a:p>
            <a:pPr lvl="1" hangingPunct="0"/>
            <a:r>
              <a:rPr lang="en-US" dirty="0"/>
              <a:t>UE’s channel quality reporting in MSG3 is strictly conditioned on the successful decoding of MSG2. </a:t>
            </a:r>
          </a:p>
          <a:p>
            <a:pPr lvl="1" hangingPunct="0"/>
            <a:r>
              <a:rPr lang="en-US" dirty="0"/>
              <a:t>RAN2 are going to decide the number of available bits used for MSG3-based quality reporting, but it is limited (e.g., at most 2-3 bits). </a:t>
            </a:r>
          </a:p>
        </p:txBody>
      </p:sp>
    </p:spTree>
    <p:extLst>
      <p:ext uri="{BB962C8B-B14F-4D97-AF65-F5344CB8AC3E}">
        <p14:creationId xmlns:p14="http://schemas.microsoft.com/office/powerpoint/2010/main" val="1821295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D2850-C056-434E-841C-233E6D627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64C2A-DBB2-45AF-87A9-8595DCB319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investigate the solution to report the channel quality in MSG3. </a:t>
            </a:r>
          </a:p>
          <a:p>
            <a:pPr lvl="1"/>
            <a:r>
              <a:rPr lang="en-US" dirty="0"/>
              <a:t>Option 1: Based on SINR estimation from MSG2</a:t>
            </a:r>
          </a:p>
          <a:p>
            <a:pPr lvl="1"/>
            <a:r>
              <a:rPr lang="en-US" dirty="0"/>
              <a:t>Option 2: Based on the combination of actual repetition used until successful decoding of MSG2 and SINR estimation from MSG2</a:t>
            </a:r>
          </a:p>
          <a:p>
            <a:pPr lvl="1"/>
            <a:r>
              <a:rPr lang="en-US" dirty="0"/>
              <a:t>Other options are not precluded. </a:t>
            </a:r>
          </a:p>
          <a:p>
            <a:r>
              <a:rPr lang="en-US" dirty="0"/>
              <a:t>Companies are encouraged to investigate the accuracy of the SINR measurement from MSG2 </a:t>
            </a:r>
          </a:p>
          <a:p>
            <a:pPr lvl="1"/>
            <a:r>
              <a:rPr lang="en-US" dirty="0"/>
              <a:t>Other measurement period, e.g. before MSG1 transmission, is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2301806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A4A4E-517B-4F2D-AA71-09FE4974A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053F8-5F34-47A4-8D46-6358905F0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Timeline from MSG1 to MSG3 in the NB-IoT random access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9482956-701B-497E-9177-344552FDE7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063977"/>
              </p:ext>
            </p:extLst>
          </p:nvPr>
        </p:nvGraphicFramePr>
        <p:xfrm>
          <a:off x="1069146" y="2791365"/>
          <a:ext cx="9641473" cy="3018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Visio" r:id="rId3" imgW="7315200" imgH="2286000" progId="Visio.Drawing.15">
                  <p:embed/>
                </p:oleObj>
              </mc:Choice>
              <mc:Fallback>
                <p:oleObj name="Visio" r:id="rId3" imgW="7315200" imgH="2286000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6F664DF-790C-4B90-B7FA-C17ACAB442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9146" y="2791365"/>
                        <a:ext cx="9641473" cy="30185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8802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254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Times New Roman</vt:lpstr>
      <vt:lpstr>Office Theme</vt:lpstr>
      <vt:lpstr>Visio</vt:lpstr>
      <vt:lpstr>Way forward on NB-IoT channel quality reporting in MSG-3</vt:lpstr>
      <vt:lpstr>Backgrounds</vt:lpstr>
      <vt:lpstr>Way forward</vt:lpstr>
      <vt:lpstr>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Rel-15 NR UE demodulation and CSI requirements</dc:title>
  <dc:creator>Kazuyoshi Uesaka</dc:creator>
  <cp:lastModifiedBy>Kazuyoshi Uesaka</cp:lastModifiedBy>
  <cp:revision>86</cp:revision>
  <dcterms:created xsi:type="dcterms:W3CDTF">2018-03-29T08:49:07Z</dcterms:created>
  <dcterms:modified xsi:type="dcterms:W3CDTF">2018-04-20T02:27:59Z</dcterms:modified>
</cp:coreProperties>
</file>