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7" r:id="rId4"/>
    <p:sldId id="286" r:id="rId5"/>
    <p:sldId id="285"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4/20/2018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#86bis	</a:t>
            </a:r>
            <a:r>
              <a:rPr lang="en-GB" b="1"/>
              <a:t>                                                                                                                        R4-1805955</a:t>
            </a:r>
            <a:endParaRPr lang="en-US" b="1" dirty="0"/>
          </a:p>
          <a:p>
            <a:pPr hangingPunct="0"/>
            <a:r>
              <a:rPr lang="en-US" b="1" dirty="0"/>
              <a:t>Melbourne, Australia, 16th - 20th April, 2018</a:t>
            </a:r>
            <a:endParaRPr lang="en-GB" b="1" dirty="0"/>
          </a:p>
          <a:p>
            <a:pPr hangingPunct="0"/>
            <a:r>
              <a:rPr lang="en-GB" b="1" dirty="0"/>
              <a:t>Agenda Item: 6.18.4.4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gaps and RSTD measurements</a:t>
            </a:r>
          </a:p>
        </p:txBody>
      </p:sp>
      <p:sp>
        <p:nvSpPr>
          <p:cNvPr id="3" name="Content Placeholder 2"/>
          <p:cNvSpPr>
            <a:spLocks noGrp="1"/>
          </p:cNvSpPr>
          <p:nvPr>
            <p:ph idx="1"/>
          </p:nvPr>
        </p:nvSpPr>
        <p:spPr>
          <a:xfrm>
            <a:off x="109182" y="2213112"/>
            <a:ext cx="11955439" cy="4365111"/>
          </a:xfrm>
        </p:spPr>
        <p:txBody>
          <a:bodyPr>
            <a:normAutofit/>
          </a:bodyPr>
          <a:lstStyle/>
          <a:p>
            <a:pPr lvl="0"/>
            <a:r>
              <a:rPr lang="en-US" dirty="0"/>
              <a:t>A new measurement gap pattern is configured for UE that requires such gaps for performing RSTD measurements configured via LPP</a:t>
            </a:r>
          </a:p>
          <a:p>
            <a:pPr lvl="0"/>
            <a:endParaRPr lang="en-US" dirty="0"/>
          </a:p>
          <a:p>
            <a:pPr lvl="0"/>
            <a:r>
              <a:rPr lang="en-US" dirty="0"/>
              <a:t>Impact on RSTD requirements:</a:t>
            </a:r>
          </a:p>
          <a:p>
            <a:pPr lvl="1"/>
            <a:r>
              <a:rPr lang="en-US" dirty="0"/>
              <a:t>The existing UE Cat M1 and Cat M2 accuracy requirements for RSTD measurements in gaps shall also apply with the new gaps</a:t>
            </a:r>
            <a:endParaRPr lang="sv-SE" dirty="0"/>
          </a:p>
          <a:p>
            <a:pPr lvl="1"/>
            <a:r>
              <a:rPr lang="en-US" dirty="0"/>
              <a:t>RAN4 to check whether the existing UE Cat M1 and Cat M2 measurement period requirements (generically formulated with respect to MGL and MGRP) for RSTD measurements in gaps also apply with the new gaps</a:t>
            </a:r>
            <a:endParaRPr lang="sv-SE" dirty="0"/>
          </a:p>
          <a:p>
            <a:pPr lvl="0"/>
            <a:endParaRPr lang="sv-SE" dirty="0"/>
          </a:p>
        </p:txBody>
      </p:sp>
    </p:spTree>
    <p:extLst>
      <p:ext uri="{BB962C8B-B14F-4D97-AF65-F5344CB8AC3E}">
        <p14:creationId xmlns:p14="http://schemas.microsoft.com/office/powerpoint/2010/main" val="3413945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and legacy measurement gap patterns</a:t>
            </a:r>
          </a:p>
        </p:txBody>
      </p:sp>
      <p:sp>
        <p:nvSpPr>
          <p:cNvPr id="3" name="Content Placeholder 2"/>
          <p:cNvSpPr>
            <a:spLocks noGrp="1"/>
          </p:cNvSpPr>
          <p:nvPr>
            <p:ph idx="1"/>
          </p:nvPr>
        </p:nvSpPr>
        <p:spPr>
          <a:xfrm>
            <a:off x="109182" y="1877398"/>
            <a:ext cx="11955439" cy="4700826"/>
          </a:xfrm>
        </p:spPr>
        <p:txBody>
          <a:bodyPr>
            <a:normAutofit/>
          </a:bodyPr>
          <a:lstStyle/>
          <a:p>
            <a:r>
              <a:rPr lang="sv-SE" dirty="0"/>
              <a:t>FFS whether legacy measurement gap patterns can be used in parallel with new gaps, choose between options:</a:t>
            </a:r>
          </a:p>
          <a:p>
            <a:pPr lvl="1"/>
            <a:r>
              <a:rPr lang="sv-SE" dirty="0"/>
              <a:t>Option 1: using the earlier configured leagacy gaps shall be suspended during the RSTD measurement period (while new gaps are used) and resumed after the RSTD measurements are complete (when new gaps are no longer used)</a:t>
            </a:r>
          </a:p>
          <a:p>
            <a:pPr lvl="1"/>
            <a:r>
              <a:rPr lang="sv-SE" dirty="0"/>
              <a:t>Option 2: the legacy gaps may be used during the RSTD measurement period, in parallel with new gaps (the details are FFS)</a:t>
            </a:r>
          </a:p>
          <a:p>
            <a:pPr lvl="1"/>
            <a:endParaRPr lang="sv-SE" dirty="0"/>
          </a:p>
          <a:p>
            <a:r>
              <a:rPr lang="en-US" dirty="0"/>
              <a:t>FFS gap alignment between legacy measurement gap and new RSTD measurement gap</a:t>
            </a:r>
            <a:endParaRPr lang="sv-SE" dirty="0"/>
          </a:p>
          <a:p>
            <a:pPr lvl="1"/>
            <a:endParaRPr lang="sv-SE" dirty="0"/>
          </a:p>
          <a:p>
            <a:pPr lvl="0"/>
            <a:endParaRPr lang="sv-SE" dirty="0"/>
          </a:p>
          <a:p>
            <a:pPr lvl="0"/>
            <a:endParaRPr lang="sv-SE" dirty="0"/>
          </a:p>
        </p:txBody>
      </p:sp>
    </p:spTree>
    <p:extLst>
      <p:ext uri="{BB962C8B-B14F-4D97-AF65-F5344CB8AC3E}">
        <p14:creationId xmlns:p14="http://schemas.microsoft.com/office/powerpoint/2010/main" val="865825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gaps and RRM measurements</a:t>
            </a:r>
          </a:p>
        </p:txBody>
      </p:sp>
      <p:sp>
        <p:nvSpPr>
          <p:cNvPr id="3" name="Content Placeholder 2"/>
          <p:cNvSpPr>
            <a:spLocks noGrp="1"/>
          </p:cNvSpPr>
          <p:nvPr>
            <p:ph idx="1"/>
          </p:nvPr>
        </p:nvSpPr>
        <p:spPr>
          <a:xfrm>
            <a:off x="109182" y="1702131"/>
            <a:ext cx="11955439" cy="4741198"/>
          </a:xfrm>
        </p:spPr>
        <p:txBody>
          <a:bodyPr>
            <a:normAutofit/>
          </a:bodyPr>
          <a:lstStyle/>
          <a:p>
            <a:r>
              <a:rPr lang="en-US" dirty="0"/>
              <a:t>New measurement gap patterns shall not be requested if UE is not configured with RSTD measurements via LPP</a:t>
            </a:r>
          </a:p>
          <a:p>
            <a:endParaRPr lang="en-US" sz="1200" dirty="0"/>
          </a:p>
          <a:p>
            <a:r>
              <a:rPr lang="en-US" dirty="0"/>
              <a:t>FFS using the new gaps (when configured for RSTD) for RRM during the RSTD measurement period, choose between options:</a:t>
            </a:r>
          </a:p>
          <a:p>
            <a:pPr lvl="1"/>
            <a:r>
              <a:rPr lang="en-US" dirty="0"/>
              <a:t>Option 1: new gaps shall not be used for RRM measurements</a:t>
            </a:r>
          </a:p>
          <a:p>
            <a:pPr lvl="1"/>
            <a:r>
              <a:rPr lang="en-US" dirty="0"/>
              <a:t>Option 2: new gaps may be used for RRM measurements, under certain conditions (conditions FFS)</a:t>
            </a:r>
          </a:p>
          <a:p>
            <a:endParaRPr lang="sv-SE" sz="1200" dirty="0"/>
          </a:p>
          <a:p>
            <a:r>
              <a:rPr lang="sv-SE" dirty="0"/>
              <a:t>Impact on RRM requirements:</a:t>
            </a:r>
          </a:p>
          <a:p>
            <a:pPr lvl="1"/>
            <a:r>
              <a:rPr lang="sv-SE" dirty="0"/>
              <a:t>RAN4 to discuss the impact of new gaps on RRM requirements, including intra-frequency and inter-frequency RRM requirements</a:t>
            </a:r>
          </a:p>
          <a:p>
            <a:endParaRPr lang="sv-SE" sz="1200" dirty="0"/>
          </a:p>
        </p:txBody>
      </p:sp>
    </p:spTree>
    <p:extLst>
      <p:ext uri="{BB962C8B-B14F-4D97-AF65-F5344CB8AC3E}">
        <p14:creationId xmlns:p14="http://schemas.microsoft.com/office/powerpoint/2010/main" val="2485933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47068"/>
            <a:ext cx="11573302" cy="1325563"/>
          </a:xfrm>
        </p:spPr>
        <p:txBody>
          <a:bodyPr/>
          <a:lstStyle/>
          <a:p>
            <a:r>
              <a:rPr lang="en-GB" dirty="0"/>
              <a:t>New measurement gap patterns</a:t>
            </a:r>
          </a:p>
        </p:txBody>
      </p:sp>
      <p:sp>
        <p:nvSpPr>
          <p:cNvPr id="3" name="Content Placeholder 2"/>
          <p:cNvSpPr>
            <a:spLocks noGrp="1"/>
          </p:cNvSpPr>
          <p:nvPr>
            <p:ph idx="1"/>
          </p:nvPr>
        </p:nvSpPr>
        <p:spPr>
          <a:xfrm>
            <a:off x="118280" y="1510748"/>
            <a:ext cx="11955439" cy="5233923"/>
          </a:xfrm>
        </p:spPr>
        <p:txBody>
          <a:bodyPr>
            <a:normAutofit/>
          </a:bodyPr>
          <a:lstStyle/>
          <a:p>
            <a:r>
              <a:rPr lang="en-US" sz="2400" dirty="0"/>
              <a:t>The new measurement gap pattern configurations are to be specified assuming X=0.15 </a:t>
            </a:r>
            <a:r>
              <a:rPr lang="sv-SE" sz="2400" dirty="0"/>
              <a:t>(MGL/MGRP &lt; X [R4-1803147])</a:t>
            </a:r>
          </a:p>
          <a:p>
            <a:pPr lvl="1"/>
            <a:r>
              <a:rPr lang="en-US" sz="2000" dirty="0"/>
              <a:t>Other rules are not precluded</a:t>
            </a:r>
          </a:p>
          <a:p>
            <a:pPr marL="0" lvl="0" indent="0">
              <a:buNone/>
            </a:pPr>
            <a:endParaRPr lang="sv-SE" sz="1600" dirty="0"/>
          </a:p>
        </p:txBody>
      </p:sp>
    </p:spTree>
    <p:extLst>
      <p:ext uri="{BB962C8B-B14F-4D97-AF65-F5344CB8AC3E}">
        <p14:creationId xmlns:p14="http://schemas.microsoft.com/office/powerpoint/2010/main" val="2676836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5152</TotalTime>
  <Words>333</Words>
  <Application>Microsoft Office PowerPoint</Application>
  <PresentationFormat>Widescreen</PresentationFormat>
  <Paragraphs>30</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measurement gaps for dense PRS</vt:lpstr>
      <vt:lpstr>New gaps and RSTD measurements</vt:lpstr>
      <vt:lpstr>New and legacy measurement gap patterns</vt:lpstr>
      <vt:lpstr>New gaps and RRM measurements</vt:lpstr>
      <vt:lpstr>New measurement gap patterns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419</cp:revision>
  <dcterms:created xsi:type="dcterms:W3CDTF">2016-04-13T15:12:29Z</dcterms:created>
  <dcterms:modified xsi:type="dcterms:W3CDTF">2018-04-20T03:57:39Z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