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6" r:id="rId4"/>
    <p:sldId id="28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456" autoAdjust="0"/>
  </p:normalViewPr>
  <p:slideViewPr>
    <p:cSldViewPr>
      <p:cViewPr varScale="1">
        <p:scale>
          <a:sx n="60" d="100"/>
          <a:sy n="60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32712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9050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Test configuration for NR BS conformance testing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>
                <a:solidFill>
                  <a:schemeClr val="tx1"/>
                </a:solidFill>
              </a:rPr>
              <a:t>	Huawei</a:t>
            </a:r>
            <a:r>
              <a:rPr lang="en-US" sz="2800" dirty="0" smtClean="0">
                <a:solidFill>
                  <a:schemeClr val="tx1"/>
                </a:solidFill>
              </a:rPr>
              <a:t>, Ericsson, Nokia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400" b="1" dirty="0"/>
              <a:t>3GPP TSG RAN WG4 #86BIS Meeting                  	R4-1805872</a:t>
            </a:r>
            <a:endParaRPr lang="zh-CN" altLang="zh-CN" sz="2400" dirty="0"/>
          </a:p>
          <a:p>
            <a:pPr latinLnBrk="1"/>
            <a:r>
              <a:rPr lang="en-US" altLang="zh-CN" sz="2400" b="1" dirty="0"/>
              <a:t>Melbourne, Australia, 16 – 20 April, 2018</a:t>
            </a:r>
            <a:endParaRPr lang="zh-CN" altLang="zh-CN" sz="2400" dirty="0"/>
          </a:p>
          <a:p>
            <a:pPr hangingPunct="0"/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90600" y="2051250"/>
            <a:ext cx="7437742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GB" altLang="zh-CN" sz="14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r>
              <a:rPr lang="en-GB" altLang="zh-CN" sz="1400" b="1" dirty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>
                <a:latin typeface="Arial" pitchFamily="34" charset="0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1600" b="1" dirty="0" err="1">
                <a:latin typeface="Arial" pitchFamily="34" charset="0"/>
                <a:ea typeface="宋体" pitchFamily="2" charset="-122"/>
                <a:cs typeface="Times New Roman" pitchFamily="18" charset="0"/>
              </a:rPr>
              <a:t>eferrence</a:t>
            </a:r>
            <a:endParaRPr lang="en-GB" altLang="zh-CN" sz="16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l"/>
            </a:pPr>
            <a:endParaRPr lang="en-GB" altLang="zh-CN" sz="14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/>
              <a:t>R4-1803941	Test configuration for NR</a:t>
            </a:r>
            <a:r>
              <a:rPr lang="zh-CN" altLang="en-US" sz="1400" b="1" dirty="0"/>
              <a:t>，</a:t>
            </a:r>
            <a:r>
              <a:rPr lang="en-GB" altLang="zh-CN" sz="1400" b="1" dirty="0"/>
              <a:t>Huawei, HiSilicon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/>
              <a:t>R4-1804577	NR Test Configurations</a:t>
            </a:r>
            <a:r>
              <a:rPr lang="zh-CN" altLang="en-US" sz="1400" b="1" dirty="0"/>
              <a:t>，</a:t>
            </a:r>
            <a:r>
              <a:rPr lang="en-GB" altLang="zh-CN" sz="1400" b="1" dirty="0"/>
              <a:t>Ericsson</a:t>
            </a:r>
            <a:endParaRPr lang="zh-CN" altLang="zh-CN" sz="1400" b="1" dirty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en-GB" altLang="zh-CN" sz="1400" b="1" dirty="0"/>
              <a:t>R4-1804962	Discussion on test models and configurations for conformance tests</a:t>
            </a:r>
            <a:r>
              <a:rPr lang="zh-CN" altLang="en-US" sz="1400" b="1" dirty="0"/>
              <a:t>，</a:t>
            </a:r>
            <a:r>
              <a:rPr lang="en-GB" altLang="zh-CN" sz="1400" b="1" dirty="0"/>
              <a:t>Nokia, Nokia Shanghai Bell, CATR</a:t>
            </a:r>
            <a:endParaRPr lang="zh-CN" altLang="zh-CN" sz="1400" b="1" dirty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endParaRPr lang="zh-CN" altLang="zh-CN" sz="1400" dirty="0"/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p"/>
            </a:pPr>
            <a:endParaRPr lang="en-GB" altLang="zh-CN" sz="1400" b="1" dirty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zh-CN" dirty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Way forward- TC types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8000"/>
          </a:xfrm>
        </p:spPr>
        <p:txBody>
          <a:bodyPr>
            <a:normAutofit fontScale="77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en-US" altLang="zh-CN" dirty="0"/>
              <a:t>Five test configurations should be defined for NR BS conformance testing</a:t>
            </a:r>
          </a:p>
          <a:p>
            <a:pPr lvl="1" hangingPunct="0"/>
            <a:r>
              <a:rPr lang="en-GB" altLang="zh-CN" dirty="0"/>
              <a:t>NRTC1: NR contiguous spectrum operation</a:t>
            </a:r>
          </a:p>
          <a:p>
            <a:pPr lvl="1" hangingPunct="0"/>
            <a:r>
              <a:rPr lang="en-GB" altLang="zh-CN" dirty="0"/>
              <a:t>NRTC2: Contiguous CA occupied bandwidth</a:t>
            </a:r>
            <a:endParaRPr lang="zh-CN" altLang="zh-CN" dirty="0"/>
          </a:p>
          <a:p>
            <a:pPr lvl="1" hangingPunct="0"/>
            <a:r>
              <a:rPr lang="en-GB" altLang="zh-CN" dirty="0"/>
              <a:t>NRTC3: NR non-contiguous spectrum operation</a:t>
            </a:r>
            <a:endParaRPr lang="zh-CN" altLang="zh-CN" dirty="0"/>
          </a:p>
          <a:p>
            <a:pPr lvl="1" hangingPunct="0"/>
            <a:r>
              <a:rPr lang="en-GB" altLang="zh-CN" dirty="0"/>
              <a:t>NRTC4: NR multi-band test configuration for full carrier allocation</a:t>
            </a:r>
            <a:endParaRPr lang="zh-CN" altLang="zh-CN" dirty="0"/>
          </a:p>
          <a:p>
            <a:pPr lvl="1" hangingPunct="0"/>
            <a:r>
              <a:rPr lang="en-GB" altLang="zh-CN" dirty="0"/>
              <a:t>NRTC5: NR multi-band test configuration with high PSD per carrier</a:t>
            </a:r>
            <a:endParaRPr lang="zh-CN" altLang="zh-CN" dirty="0"/>
          </a:p>
          <a:p>
            <a:pPr lvl="1"/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Way forward- TC </a:t>
            </a:r>
            <a:r>
              <a:rPr lang="en-GB" altLang="zh-CN" dirty="0"/>
              <a:t>generation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86199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en-US" altLang="zh-CN" dirty="0"/>
              <a:t>Test configuration generation for E-UTRA can be a starting point for NR conformance testing.</a:t>
            </a:r>
            <a:endParaRPr lang="en-GB" altLang="zh-CN" dirty="0"/>
          </a:p>
          <a:p>
            <a:pPr lvl="1">
              <a:buFont typeface="Wingdings" pitchFamily="2" charset="2"/>
              <a:buChar char="Ø"/>
            </a:pPr>
            <a:r>
              <a:rPr lang="en-GB" altLang="zh-CN" dirty="0"/>
              <a:t>Declared maximum Base Station RF Bandwidth should be </a:t>
            </a:r>
            <a:r>
              <a:rPr lang="en-GB" altLang="zh-CN"/>
              <a:t>used</a:t>
            </a:r>
            <a:r>
              <a:rPr lang="en-GB" altLang="zh-CN" smtClean="0"/>
              <a:t>.</a:t>
            </a:r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3104</TotalTime>
  <Words>107</Words>
  <Application>Microsoft Office PowerPoint</Application>
  <PresentationFormat>全屏显示(4:3)</PresentationFormat>
  <Paragraphs>27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Test configuration for NR BS conformance testing</vt:lpstr>
      <vt:lpstr>Background</vt:lpstr>
      <vt:lpstr>Way forward- TC types</vt:lpstr>
      <vt:lpstr>Way forward- TC generation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l00148101</cp:lastModifiedBy>
  <cp:revision>158</cp:revision>
  <dcterms:created xsi:type="dcterms:W3CDTF">2006-08-16T00:00:00Z</dcterms:created>
  <dcterms:modified xsi:type="dcterms:W3CDTF">2018-04-19T04:33:16Z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(3)cEGw2f1hgLIESncfgpWSPrTdgJuRkZuEJn2itoY7VTnyjwF0ioMO7U64NYSNt5SF7H4Mgtv6
PjtFmAgeCwU0zujLbWjEX0C5TmEbBx02Ci/dL/Soowgnk05uTyc6mr/N22ll3LJ1+qkvcNOn
Z0tQTidgiXwEBtcSEqjCCpfW/0G1teHTR6zJcsEQmXyxEN/Yg32YWdYuu5Nz20MKNS6q/L04
33bJcW4YxmH6YNn0U+</vt:lpwstr>
  </property>
  <property fmtid="{D5CDD505-2E9C-101B-9397-08002B2CF9AE}" pid="6" name="_2015_ms_pID_7253431">
    <vt:lpwstr>f0Fx4P0cL69wFRBkL3dK9TRSx+nz9dSi6bqBhAtI7eUTQw9JNMVQ/o
q0mw22WBUyNZR50T3LT9wkVJ6Q1llj/j10R9b/Eehc1WI+6EkYU3Z4xsRUCDmHIhcOTjyi/P
s7ynLk5B7gbTJaBvOj8nmjbdxO0OwMZhyqFegoUF1XwYjpMVBiUNEpvtJu84kb2DmR9gAfyS
yoIH7dgrkaXb38XWzRZDEtCQotVFXnrEVPmp</vt:lpwstr>
  </property>
  <property fmtid="{D5CDD505-2E9C-101B-9397-08002B2CF9AE}" pid="7" name="_2015_ms_pID_7253432">
    <vt:lpwstr>MEr35g9vMw1Hk6xifjCtpcrlcW3mQIWCvlWJ
KNRtN9ap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1524093834</vt:lpwstr>
  </property>
</Properties>
</file>