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580"/>
    <p:restoredTop sz="94674"/>
  </p:normalViewPr>
  <p:slideViewPr>
    <p:cSldViewPr snapToGrid="0" snapToObjects="1">
      <p:cViewPr varScale="1">
        <p:scale>
          <a:sx n="75" d="100"/>
          <a:sy n="75" d="100"/>
        </p:scale>
        <p:origin x="184" y="9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DEA07-BF07-7447-9161-9EE5F645ED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7797C3-0C69-8449-9F43-987D5C81E5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C0483D-66D3-B645-AA44-BD935D080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10B41-A61F-AE4B-A385-A8E21B1F4B5A}" type="datetimeFigureOut">
              <a:rPr lang="en-US" smtClean="0"/>
              <a:t>4/20/18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970E04-5CD1-8A4B-B995-340D0939B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249EB-AFD0-E541-8EE7-EA108DCEE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E9EE-1818-2A40-8D3D-6E0072C82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306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D9B27-1E0A-F44E-BC63-E95389D0A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87CF4B-369A-3E43-98BE-D2482DB034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5477C-BEE5-2F46-8DAB-8D263CA64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10B41-A61F-AE4B-A385-A8E21B1F4B5A}" type="datetimeFigureOut">
              <a:rPr lang="en-US" smtClean="0"/>
              <a:t>4/20/18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64140C-AC96-3B49-871B-691EEED71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4E4EF-317D-A548-8776-A6647FE37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E9EE-1818-2A40-8D3D-6E0072C82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88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9CAA3A-7592-C74C-BB21-08341DECE2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73762E-E127-4548-816E-6CA9863BE8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320462-004E-2F43-BE36-E6BF2BD30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10B41-A61F-AE4B-A385-A8E21B1F4B5A}" type="datetimeFigureOut">
              <a:rPr lang="en-US" smtClean="0"/>
              <a:t>4/20/18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9AD36-1EE6-7C45-A16F-2533E45E2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A45538-38BA-9649-9D06-461A61B8C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E9EE-1818-2A40-8D3D-6E0072C82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407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86F17-EF26-2045-AA34-FCFC08562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12E50D-AED3-3843-8185-D1F7081245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D825A0-5833-174E-B982-170908C7D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10B41-A61F-AE4B-A385-A8E21B1F4B5A}" type="datetimeFigureOut">
              <a:rPr lang="en-US" smtClean="0"/>
              <a:t>4/20/18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C77C23-077C-914A-8E93-D4F7E0965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9CD23-C776-FA46-A519-D8523B892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E9EE-1818-2A40-8D3D-6E0072C82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65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B54E4-EC65-5946-9508-F6AD7652D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055F49-B640-D24B-BD1E-B2D327087F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74A8FB-9A82-1145-88D2-29488A88A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10B41-A61F-AE4B-A385-A8E21B1F4B5A}" type="datetimeFigureOut">
              <a:rPr lang="en-US" smtClean="0"/>
              <a:t>4/20/18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4C805-F79B-A945-A496-9F8F79658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59B1E-448E-E547-9D21-8D2459F26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E9EE-1818-2A40-8D3D-6E0072C82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435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F3506-2512-1B46-AE67-CB77D5B0E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6F227F-4979-2340-9849-BC242F9B13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10E04F-E805-C04F-9600-52F7C7D71A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BF29E-BF4C-2947-B1A6-70FD7EBC2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10B41-A61F-AE4B-A385-A8E21B1F4B5A}" type="datetimeFigureOut">
              <a:rPr lang="en-US" smtClean="0"/>
              <a:t>4/20/18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CBB7AF-C734-F64C-AFB6-C14654BF7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F490EC-4B55-7140-9CE1-6E2F8C020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E9EE-1818-2A40-8D3D-6E0072C82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96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63D46-8362-8B4A-B460-A017CEF5C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148587-D2CB-1D46-A226-BBB49DCE31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B0ECBB-53EB-1247-8DD5-6BA0F62FF7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49D9E9-FA3E-F34C-A6EA-A9DF015583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AAE120-90FB-6C4E-A7E4-A1601BAD55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D9ABF6-7734-3D44-B953-9DBE8E5BE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10B41-A61F-AE4B-A385-A8E21B1F4B5A}" type="datetimeFigureOut">
              <a:rPr lang="en-US" smtClean="0"/>
              <a:t>4/20/18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60ED64-989F-8246-BF16-DB2BD0198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1E2686-14C1-3546-A361-BA13E902A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E9EE-1818-2A40-8D3D-6E0072C82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376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7E11D-6A32-1D4C-8738-16F9B6816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9360-B2D5-D44E-A00F-7DD639EEA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10B41-A61F-AE4B-A385-A8E21B1F4B5A}" type="datetimeFigureOut">
              <a:rPr lang="en-US" smtClean="0"/>
              <a:t>4/20/18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51654F-5A36-0E42-86FF-CBB265BF8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893175-92FA-5E49-B5EE-93A3EE207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E9EE-1818-2A40-8D3D-6E0072C82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105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21E0ED-4AAE-8A45-924F-0562AF578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10B41-A61F-AE4B-A385-A8E21B1F4B5A}" type="datetimeFigureOut">
              <a:rPr lang="en-US" smtClean="0"/>
              <a:t>4/20/18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F93B51-5D76-B948-A12D-F3E2DE326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6FDF48-42CE-DB49-9112-01911C31D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E9EE-1818-2A40-8D3D-6E0072C82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24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96E6A-07B8-AF46-A113-16C601CD9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B24A7-77EB-9740-9FF1-74B84A486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472FE7-16EB-C44E-B84E-4B0528FAE9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07C173-6758-B947-B8F2-3278AA739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10B41-A61F-AE4B-A385-A8E21B1F4B5A}" type="datetimeFigureOut">
              <a:rPr lang="en-US" smtClean="0"/>
              <a:t>4/20/18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D8FC48-1A54-3845-A51F-176A034EA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9B75E6-B70A-4342-A15C-F2C893BAE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E9EE-1818-2A40-8D3D-6E0072C82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240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DD9BF-F50C-C84F-B71D-2BFF206C4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19CECC-4471-CE44-8B3A-33DA1B3789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59FCAE-04B8-304D-8609-6182DDA31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02780D-DA6D-7D4A-82AC-C2D41E14A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10B41-A61F-AE4B-A385-A8E21B1F4B5A}" type="datetimeFigureOut">
              <a:rPr lang="en-US" smtClean="0"/>
              <a:t>4/20/18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FE6982-880C-9649-972F-E784732CF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80D45-2B7D-E549-84B3-D8141C070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E9EE-1818-2A40-8D3D-6E0072C82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16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2CCA81-42EE-314B-A4F7-391013796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C1B098-527B-7248-ADCC-1183D09D0C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096E6-949D-2B4F-A086-52DEFB64AE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10B41-A61F-AE4B-A385-A8E21B1F4B5A}" type="datetimeFigureOut">
              <a:rPr lang="en-US" smtClean="0"/>
              <a:t>4/20/18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FF5AAF-C1DB-1244-B100-796BB0BBD1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C7D54-4BA3-444A-8B5E-7DACF5E728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AE9EE-1818-2A40-8D3D-6E0072C82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594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CD240-FDF9-534F-B57B-ACE7783596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FR2 spherical coverage requirement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04C8B0-B69E-7D4B-981A-3C7063CCD0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Apple Inc., LG Electronics, OPPO, vivo, Xiaomi, Intel Corporation, Skyworks, SGS Wireless, MediaTek, Huawei, </a:t>
            </a:r>
            <a:r>
              <a:rPr lang="en-US" dirty="0" err="1"/>
              <a:t>HiSilicon</a:t>
            </a:r>
            <a:r>
              <a:rPr lang="en-US" dirty="0"/>
              <a:t>, Huawei Device, ZTE, </a:t>
            </a:r>
            <a:r>
              <a:rPr lang="en-US"/>
              <a:t>Sanechips</a:t>
            </a:r>
            <a:endParaRPr 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86F325A-362A-1748-8F7A-886035881807}"/>
              </a:ext>
            </a:extLst>
          </p:cNvPr>
          <p:cNvSpPr txBox="1"/>
          <p:nvPr/>
        </p:nvSpPr>
        <p:spPr>
          <a:xfrm>
            <a:off x="107504" y="188639"/>
            <a:ext cx="39889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WG4#86b Meeting</a:t>
            </a:r>
          </a:p>
          <a:p>
            <a:r>
              <a:rPr lang="en-GB" b="1" dirty="0"/>
              <a:t>Melbourne, Australia, Apr 16 – 20, 2018</a:t>
            </a:r>
          </a:p>
          <a:p>
            <a:r>
              <a:rPr lang="en-GB" b="1" dirty="0"/>
              <a:t>Agenda: 7.4.8.3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C09DB2-AF68-5044-B639-A59FF42E64B6}"/>
              </a:ext>
            </a:extLst>
          </p:cNvPr>
          <p:cNvSpPr txBox="1"/>
          <p:nvPr/>
        </p:nvSpPr>
        <p:spPr>
          <a:xfrm>
            <a:off x="10460589" y="188639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R4-1805779</a:t>
            </a:r>
          </a:p>
        </p:txBody>
      </p:sp>
    </p:spTree>
    <p:extLst>
      <p:ext uri="{BB962C8B-B14F-4D97-AF65-F5344CB8AC3E}">
        <p14:creationId xmlns:p14="http://schemas.microsoft.com/office/powerpoint/2010/main" val="1133758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F8AB6-38BC-0B4D-BB60-2780B8983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CD549-2744-DB40-8BFF-F2DB0C80F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294" y="1605064"/>
            <a:ext cx="11070076" cy="5077837"/>
          </a:xfrm>
        </p:spPr>
        <p:txBody>
          <a:bodyPr>
            <a:normAutofit/>
          </a:bodyPr>
          <a:lstStyle/>
          <a:p>
            <a:r>
              <a:rPr lang="en-US" dirty="0"/>
              <a:t>Applicability: to handheld UEs in Rel-15 in free space</a:t>
            </a:r>
          </a:p>
          <a:p>
            <a:r>
              <a:rPr lang="en-US" dirty="0"/>
              <a:t>For 28GHz</a:t>
            </a:r>
          </a:p>
          <a:p>
            <a:pPr lvl="1"/>
            <a:r>
              <a:rPr lang="en-US" dirty="0"/>
              <a:t>50%-tile requirement for EIRP CDF is TBD</a:t>
            </a:r>
          </a:p>
          <a:p>
            <a:r>
              <a:rPr lang="en-US" dirty="0"/>
              <a:t>For 39GHz </a:t>
            </a:r>
          </a:p>
          <a:p>
            <a:pPr lvl="1"/>
            <a:r>
              <a:rPr lang="en-US" dirty="0"/>
              <a:t>50%-tile requirement for EIRP CDF is TBD</a:t>
            </a:r>
          </a:p>
        </p:txBody>
      </p:sp>
    </p:spTree>
    <p:extLst>
      <p:ext uri="{BB962C8B-B14F-4D97-AF65-F5344CB8AC3E}">
        <p14:creationId xmlns:p14="http://schemas.microsoft.com/office/powerpoint/2010/main" val="576317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89</Words>
  <Application>Microsoft Macintosh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FR2 spherical coverage requirement</vt:lpstr>
      <vt:lpstr>Agreements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FR2 spherical coverage requirement</dc:title>
  <dc:creator>Apple Inc.</dc:creator>
  <cp:lastModifiedBy>Apple Inc.</cp:lastModifiedBy>
  <cp:revision>45</cp:revision>
  <dcterms:created xsi:type="dcterms:W3CDTF">2018-04-19T07:24:45Z</dcterms:created>
  <dcterms:modified xsi:type="dcterms:W3CDTF">2018-04-20T00:33:27Z</dcterms:modified>
</cp:coreProperties>
</file>