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RF requirements for Coherent UL MIMO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2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R4-180xxxx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17064"/>
            <a:ext cx="4797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#86</a:t>
            </a:r>
          </a:p>
          <a:p>
            <a:r>
              <a:rPr lang="de-DE" dirty="0"/>
              <a:t>Melbourne, Aus, 16-20 Apr, 2018</a:t>
            </a:r>
          </a:p>
          <a:p>
            <a:r>
              <a:rPr lang="en-GB" b="1" dirty="0"/>
              <a:t>Agenda item:  </a:t>
            </a:r>
            <a:r>
              <a:rPr lang="pl-PL" b="1" dirty="0"/>
              <a:t>7.4.6.10 [FR1] Coherent UL MIMO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1"/>
            <a:ext cx="10515600" cy="4328160"/>
          </a:xfrm>
        </p:spPr>
        <p:txBody>
          <a:bodyPr>
            <a:normAutofit/>
          </a:bodyPr>
          <a:lstStyle/>
          <a:p>
            <a:r>
              <a:rPr lang="en-US" sz="2400" dirty="0"/>
              <a:t>RF requirements for coherent UL MIMO have been discussed for the past few meeting in RAN4. </a:t>
            </a:r>
          </a:p>
          <a:p>
            <a:r>
              <a:rPr lang="en-US" sz="2400" dirty="0"/>
              <a:t>The goal has been to define a spec for phase and power error drift from the last SRS transmitted over a time window.</a:t>
            </a:r>
          </a:p>
          <a:p>
            <a:endParaRPr lang="en-US" sz="2400" dirty="0"/>
          </a:p>
          <a:p>
            <a:r>
              <a:rPr lang="en-US" sz="2400" dirty="0"/>
              <a:t>Some of the documents discussed in RAN4 are: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 R4-1805109, UE RF Requirements for ULMIMO, 3GPP TSG-RAN4  #86, Melbourne, </a:t>
            </a:r>
            <a:r>
              <a:rPr lang="en-US" sz="2000" dirty="0" err="1"/>
              <a:t>Aus</a:t>
            </a:r>
            <a:r>
              <a:rPr lang="en-US" sz="2000" dirty="0"/>
              <a:t>, 16-20 Apr, 2018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R4-1802327, Coherent UL MIMO: UE Spec Limits on Gain and Phase Imbalance, 3GPP TSG-RAN4  #86, Athens, GR, 26 Feb – 2 Mar, 2018.</a:t>
            </a:r>
          </a:p>
        </p:txBody>
      </p:sp>
    </p:spTree>
    <p:extLst>
      <p:ext uri="{BB962C8B-B14F-4D97-AF65-F5344CB8AC3E}">
        <p14:creationId xmlns:p14="http://schemas.microsoft.com/office/powerpoint/2010/main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203FB-FF72-462E-AC70-844FA47E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810F4-A4C7-4505-BBBF-31D77FF34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7130"/>
            <a:ext cx="10515600" cy="459983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UL MIMO, relative power and phase difference between the two chains is of importance.</a:t>
            </a:r>
          </a:p>
          <a:p>
            <a:endParaRPr lang="en-US" dirty="0"/>
          </a:p>
          <a:p>
            <a:r>
              <a:rPr lang="en-US" dirty="0"/>
              <a:t>Power and phase error shall be measured as:</a:t>
            </a:r>
          </a:p>
          <a:p>
            <a:pPr lvl="1"/>
            <a:r>
              <a:rPr lang="en-US" dirty="0"/>
              <a:t>A relative delta between the power and phase difference between the two chains computed at the last SRS and at any other time after that within the time window specified. </a:t>
            </a:r>
          </a:p>
          <a:p>
            <a:pPr lvl="1"/>
            <a:endParaRPr lang="en-US" dirty="0"/>
          </a:p>
          <a:p>
            <a:r>
              <a:rPr lang="en-US" dirty="0"/>
              <a:t>The goal of the requirement is to ensure that UE can maintain a power and phase error within a bound for a period of time after every SRS transmitted.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588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8E680-9800-411B-A27B-2F19757AB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9BDDD-E5DD-45EA-A7EB-18819EDE4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4753" y="1589518"/>
            <a:ext cx="10515600" cy="82691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Proposed spec for phase error, power error and the time window is shown below.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79BB6B-CC21-465D-B767-B057069B1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345177"/>
              </p:ext>
            </p:extLst>
          </p:nvPr>
        </p:nvGraphicFramePr>
        <p:xfrm>
          <a:off x="1643307" y="2712162"/>
          <a:ext cx="8302477" cy="928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5747">
                  <a:extLst>
                    <a:ext uri="{9D8B030D-6E8A-4147-A177-3AD203B41FA5}">
                      <a16:colId xmlns:a16="http://schemas.microsoft.com/office/drawing/2014/main" val="640200821"/>
                    </a:ext>
                  </a:extLst>
                </a:gridCol>
                <a:gridCol w="2769941">
                  <a:extLst>
                    <a:ext uri="{9D8B030D-6E8A-4147-A177-3AD203B41FA5}">
                      <a16:colId xmlns:a16="http://schemas.microsoft.com/office/drawing/2014/main" val="338919028"/>
                    </a:ext>
                  </a:extLst>
                </a:gridCol>
                <a:gridCol w="2546789">
                  <a:extLst>
                    <a:ext uri="{9D8B030D-6E8A-4147-A177-3AD203B41FA5}">
                      <a16:colId xmlns:a16="http://schemas.microsoft.com/office/drawing/2014/main" val="1573961172"/>
                    </a:ext>
                  </a:extLst>
                </a:gridCol>
              </a:tblGrid>
              <a:tr h="42825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Phase error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Power error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12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Time window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968175"/>
                  </a:ext>
                </a:extLst>
              </a:tr>
              <a:tr h="50040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 error | 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≤ [</a:t>
                      </a:r>
                      <a:r>
                        <a:rPr lang="en-US" dirty="0"/>
                        <a:t>40] degrees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 error | 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≤</a:t>
                      </a:r>
                      <a:r>
                        <a:rPr lang="en-US" dirty="0"/>
                        <a:t> [4]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[20] </a:t>
                      </a:r>
                      <a:r>
                        <a:rPr lang="en-US" dirty="0" err="1"/>
                        <a:t>msec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89729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7885496-9D46-4FDE-BB36-5E21D2876324}"/>
              </a:ext>
            </a:extLst>
          </p:cNvPr>
          <p:cNvSpPr txBox="1"/>
          <p:nvPr/>
        </p:nvSpPr>
        <p:spPr>
          <a:xfrm>
            <a:off x="838200" y="3936555"/>
            <a:ext cx="107835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Time window starts after the last symbol in which SRS is sent.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This time window is independent of SCS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above requirements only apply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UEs that signal capability for “Coherent UL MIMO”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antennas that are in coherence at any given time.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6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2D915-D327-4E52-9327-280D5D5B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0D73F-FD58-4F86-8B0B-9027DEA17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For the purposes of test : </a:t>
            </a:r>
          </a:p>
          <a:p>
            <a:pPr lvl="1"/>
            <a:r>
              <a:rPr lang="en-US" dirty="0"/>
              <a:t>SRS RB configuration shall be the same as the of the data</a:t>
            </a:r>
          </a:p>
          <a:p>
            <a:pPr lvl="1"/>
            <a:r>
              <a:rPr lang="en-US" dirty="0"/>
              <a:t>SRS shall be sounded in the same slot and same symbol on both the antennas </a:t>
            </a:r>
          </a:p>
          <a:p>
            <a:pPr lvl="1"/>
            <a:r>
              <a:rPr lang="en-US" dirty="0"/>
              <a:t>Single SRS with the same RB configuration of that of data shall be sent on both the chains at the same time.</a:t>
            </a:r>
          </a:p>
        </p:txBody>
      </p:sp>
    </p:spTree>
    <p:extLst>
      <p:ext uri="{BB962C8B-B14F-4D97-AF65-F5344CB8AC3E}">
        <p14:creationId xmlns:p14="http://schemas.microsoft.com/office/powerpoint/2010/main" val="2833563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CBF00-CF33-4196-AE9F-0CBA870AD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FAE98-D320-4910-BE62-1C0068A44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Conditions under which these requirements do not need to be met: </a:t>
            </a:r>
          </a:p>
          <a:p>
            <a:pPr lvl="1"/>
            <a:r>
              <a:rPr lang="en-US" dirty="0"/>
              <a:t>If within that 20 </a:t>
            </a:r>
            <a:r>
              <a:rPr lang="en-US" dirty="0" err="1"/>
              <a:t>msec</a:t>
            </a:r>
            <a:r>
              <a:rPr lang="en-US" dirty="0"/>
              <a:t> window from the last SRS, UL MIMO is disabled</a:t>
            </a:r>
          </a:p>
          <a:p>
            <a:pPr lvl="2"/>
            <a:r>
              <a:rPr lang="en-US" dirty="0"/>
              <a:t>In this case at least one of the Tx chains is disabled.</a:t>
            </a:r>
          </a:p>
          <a:p>
            <a:pPr lvl="2"/>
            <a:r>
              <a:rPr lang="en-US" dirty="0"/>
              <a:t>So when the UL MIMO is re-enabled within that 20 </a:t>
            </a:r>
            <a:r>
              <a:rPr lang="en-US" dirty="0" err="1"/>
              <a:t>msec</a:t>
            </a:r>
            <a:r>
              <a:rPr lang="en-US" dirty="0"/>
              <a:t> and Tx chain is re-enabled, then phase error of the PLL cannot be bounded. </a:t>
            </a:r>
          </a:p>
          <a:p>
            <a:pPr lvl="2"/>
            <a:endParaRPr lang="en-US" dirty="0"/>
          </a:p>
          <a:p>
            <a:r>
              <a:rPr lang="en-US" dirty="0"/>
              <a:t>But if the UL MIMO is active for the entire window:</a:t>
            </a:r>
          </a:p>
          <a:p>
            <a:pPr lvl="1"/>
            <a:r>
              <a:rPr lang="en-US" dirty="0"/>
              <a:t>The phase error spec still applies during all UL slots within the window. </a:t>
            </a:r>
          </a:p>
        </p:txBody>
      </p:sp>
    </p:spTree>
    <p:extLst>
      <p:ext uri="{BB962C8B-B14F-4D97-AF65-F5344CB8AC3E}">
        <p14:creationId xmlns:p14="http://schemas.microsoft.com/office/powerpoint/2010/main" val="3613385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</TotalTime>
  <Words>478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for RF requirements for Coherent UL MIMO</vt:lpstr>
      <vt:lpstr>Background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Prashanth Akula</cp:lastModifiedBy>
  <cp:revision>92</cp:revision>
  <dcterms:created xsi:type="dcterms:W3CDTF">2018-01-24T17:48:28Z</dcterms:created>
  <dcterms:modified xsi:type="dcterms:W3CDTF">2018-04-19T05:03:14Z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2018-04-18 05:27:58Z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