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3803D-90E9-4C4F-9492-FA66951569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F2ED37-1C6D-4CF7-A027-7E3822A065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8692B-14F9-46E6-8D3F-565E96607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DC92AC-4B6A-4FAA-B118-C9EBB9A03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92D61-8F86-43CB-996A-69DA8C568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17246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DA3A2-1E28-496C-A012-385B4A1C8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D93D67-54CC-496C-8347-62AF02B22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4D5CD-6650-4FDF-BC4B-C2B2E86EF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0D2EB-79A2-4F8F-8351-1562AA611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3AE4E-9DD5-4878-90D9-FDF8403B8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47520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1D4E48-86B6-4F97-B9B1-7479EA5D6D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6E37A1-8E9B-49DE-BCEF-24A00678C6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4E4AC2-0122-4DEC-83D6-67896E69D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0FBD87-B530-4D4A-B26F-55D10E2A0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13C4AB-DF41-482F-8915-EA32266EE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86970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0A6A2-7EA4-4716-8AEA-C688A5127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CE612-BF83-4302-85E8-62271DD37A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1E31F-7C68-4AB9-871F-F653FDDCC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86179-57C5-4DFB-899A-AEE308513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23B6F1-A6F0-4A25-8841-D7C153B1C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98823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6F991-F3E6-4E8D-A5ED-8DE96F1E0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DF01F4-B0CF-4792-B333-11C085939F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F74205-0A17-4FC6-9401-E39BD3FDE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5C081E-F134-4D15-ACDE-F186355A5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D028B8-61BE-4455-BD7B-472A1AC8E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77108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ED55F-8D4D-452C-A4CD-2169464B4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0C54B-C665-4B94-AA95-7A5A110391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41B00B-CFA0-496E-A2F1-80B929768F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952F1E-CEDB-4989-978C-7D0394C18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A173A9-126F-4FB8-9E78-2A1F5E735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553668-E0C8-4432-8126-8065474D7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53551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135AD-6CE5-41FF-AB99-DBDC32F8C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61DAFC-FD85-4CAA-B87B-CFD6CDB8F9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23665A-DD96-4DA1-B77E-55FC4C3A96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4E9687-FC31-4860-9CFC-15094A7157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358273-DC77-40DA-9CFB-069B42B92D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C0469B-F6E7-4B18-99F4-CD4DCEB8D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D9E014-B2D6-46EB-9A48-74C85424A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25D86A-1321-41D2-8004-F5F53AD27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15705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3981F-F843-4777-B74F-FCA568B31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4105C6-BA1E-4CD6-8EC2-FC0C12961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980917-4DCA-4005-BD57-DD6FC2932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3A58C8-8DDB-4FBF-B0AC-316E7016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93689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C0EF66-BCCC-474F-9F16-C50DC721B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E4C66F-0A99-4FC0-A866-35C3B55D3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860FCA-A39C-4C75-AE02-3337D3D47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59004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1E8F8-80AA-438B-9767-7EBC75E13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F1B92-A74B-4DE3-87B8-6E4E3BAB1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E937BA-8CD5-44EA-84C1-94DF883CB5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D1B9AC-04B2-44C6-B074-35469F4F7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143C57-4A43-4C8E-BF70-D7B2364DE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0E40ED-80EC-4262-BC20-DD1FFB642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5981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5A9FC-179F-49E4-98DC-32CED2955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7DA22E-529D-4FC1-858C-D61BCFC387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F71777-A66D-4E47-A6C0-645D90A19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B46F4B-4C64-4495-B3DC-FA19A9134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DAF106-52A8-4B86-8F72-6D00C031E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CE8F7B-D475-43A3-90DC-F27016818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88626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737124-6304-4581-B436-B2E8846B6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DDA2E6-4ADD-47D0-A166-03403CA44E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25BE9B-B21A-44C1-ACAB-A08F322C0B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E30E7-CC84-455A-BCF1-6F7532EA9E1D}" type="datetimeFigureOut">
              <a:rPr lang="fi-FI" smtClean="0"/>
              <a:t>19.4.2018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DA7AE-07B4-4669-A9DF-A29304988A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09BBB1-6BB8-4D03-88CC-E3F43075B4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36913-D5A5-4181-B3AA-C18B2CB1E4E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584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0CFA0-0DB6-488D-BA83-E599D5C2E2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for UE RF AH specific for DC_(n)71B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BE7C20-0086-49B0-9CCD-61F6DAE3A1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TMO, </a:t>
            </a:r>
            <a:r>
              <a:rPr lang="fi-FI" dirty="0" err="1"/>
              <a:t>Skyworks</a:t>
            </a:r>
            <a:r>
              <a:rPr lang="fi-FI" dirty="0"/>
              <a:t>, Qualcomm, Intel, LGE, 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10E64C-BE41-41D8-8BD0-5BAD3FC0A34F}"/>
              </a:ext>
            </a:extLst>
          </p:cNvPr>
          <p:cNvSpPr txBox="1"/>
          <p:nvPr/>
        </p:nvSpPr>
        <p:spPr>
          <a:xfrm>
            <a:off x="9610928" y="369651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R4-1805761</a:t>
            </a:r>
          </a:p>
        </p:txBody>
      </p:sp>
    </p:spTree>
    <p:extLst>
      <p:ext uri="{BB962C8B-B14F-4D97-AF65-F5344CB8AC3E}">
        <p14:creationId xmlns:p14="http://schemas.microsoft.com/office/powerpoint/2010/main" val="313080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A25E6-D732-4AF5-8DA8-BC40BEF91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9325"/>
          </a:xfrm>
        </p:spPr>
        <p:txBody>
          <a:bodyPr/>
          <a:lstStyle/>
          <a:p>
            <a:r>
              <a:rPr lang="fi-FI" dirty="0"/>
              <a:t>WF 1/4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376DF-ED33-4EF5-B03A-795F9DB7C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6621"/>
            <a:ext cx="10515600" cy="427034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Following agreements were reached in AH [1]</a:t>
            </a:r>
          </a:p>
          <a:p>
            <a:r>
              <a:rPr lang="en-US" dirty="0"/>
              <a:t>Use single PA and single antenna UE architecture in A-MPR studies for DC_(n)71B</a:t>
            </a:r>
          </a:p>
          <a:p>
            <a:r>
              <a:rPr lang="en-US" dirty="0"/>
              <a:t>Use equal PSD in A-MPR studies for LTE and NR. </a:t>
            </a:r>
          </a:p>
          <a:p>
            <a:pPr lvl="1"/>
            <a:r>
              <a:rPr lang="en-US" dirty="0"/>
              <a:t>Study for un-equal PSD is not precluded</a:t>
            </a:r>
          </a:p>
          <a:p>
            <a:r>
              <a:rPr lang="en-US" dirty="0"/>
              <a:t>Define two sets of A-MRP. One A-MPR(1) for case that LTE and NR modems know each other’s allocation and another A-MPR(2) for the case that LTE and NR modems do not know each other’s allocation. </a:t>
            </a:r>
          </a:p>
          <a:p>
            <a:r>
              <a:rPr lang="en-US" dirty="0"/>
              <a:t>Use A-MPR versioning to indicate which A-MPR UE supports is an option that can be discussed.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95698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8163-6010-43A0-BEFD-219EC9273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9820"/>
          </a:xfrm>
        </p:spPr>
        <p:txBody>
          <a:bodyPr>
            <a:normAutofit fontScale="90000"/>
          </a:bodyPr>
          <a:lstStyle/>
          <a:p>
            <a:r>
              <a:rPr lang="fi-FI" dirty="0"/>
              <a:t>WF 2/4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768B4F-6052-46CC-8A3A-49A1AF36C328}"/>
              </a:ext>
            </a:extLst>
          </p:cNvPr>
          <p:cNvSpPr txBox="1"/>
          <p:nvPr/>
        </p:nvSpPr>
        <p:spPr>
          <a:xfrm>
            <a:off x="886838" y="1036737"/>
            <a:ext cx="1086320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A-MPR is used to address following emission </a:t>
            </a:r>
            <a:r>
              <a:rPr lang="en-US" sz="2800" dirty="0" err="1"/>
              <a:t>requriements</a:t>
            </a:r>
            <a:endParaRPr lang="en-US" sz="2800" dirty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/>
              <a:t>	Spectrum emission mask, current or the one proposed in [10], </a:t>
            </a:r>
            <a:r>
              <a:rPr lang="en-US" sz="2800" dirty="0" err="1"/>
              <a:t>dependes</a:t>
            </a:r>
            <a:r>
              <a:rPr lang="en-US" sz="2800" dirty="0"/>
              <a:t> on decision in RAN4#86bis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/>
              <a:t>	ACLR, (use new ACLR definition R4-1805461)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/>
              <a:t>	Protection of bands 12 and 29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/>
              <a:t>	requirement is -50 dBm/1 MHz for bands 12 and -38 dBm/1MHz for band 29.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/>
              <a:t>	filter rejection to band 12 is at least 25 dB [9]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/>
              <a:t>	filter rejection to band 29 is at least 10 dB [9]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Self-</a:t>
            </a:r>
            <a:r>
              <a:rPr lang="en-US" sz="2800" dirty="0" err="1"/>
              <a:t>desentization</a:t>
            </a:r>
            <a:r>
              <a:rPr lang="en-US" sz="2800" dirty="0"/>
              <a:t> is specified with MSD and no A-MPR is used to mitigate MSD</a:t>
            </a:r>
          </a:p>
          <a:p>
            <a:endParaRPr lang="fi-FI" sz="2800" dirty="0"/>
          </a:p>
        </p:txBody>
      </p:sp>
    </p:spTree>
    <p:extLst>
      <p:ext uri="{BB962C8B-B14F-4D97-AF65-F5344CB8AC3E}">
        <p14:creationId xmlns:p14="http://schemas.microsoft.com/office/powerpoint/2010/main" val="3681116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1CA1F-A2E8-4356-A946-35D0B69D6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WF 3/4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E6F6A00-4302-4F46-8283-7C21928BF1A4}"/>
              </a:ext>
            </a:extLst>
          </p:cNvPr>
          <p:cNvSpPr/>
          <p:nvPr/>
        </p:nvSpPr>
        <p:spPr>
          <a:xfrm>
            <a:off x="1062990" y="1582341"/>
            <a:ext cx="1073277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•	A-MPR(1) for case that LTE and NR modems know each other’s allocation equal power reduction to LTE and NR is applied.</a:t>
            </a:r>
          </a:p>
          <a:p>
            <a:r>
              <a:rPr lang="en-US" sz="2800" dirty="0"/>
              <a:t>•	A-MPR(2) for case that LTE and NR modems do not know each other’s allocation power reduction scheme is such that worst case assumption should be taken as a function of the allocation in the carrier under test.</a:t>
            </a:r>
          </a:p>
          <a:p>
            <a:endParaRPr lang="en-US" sz="2800" dirty="0"/>
          </a:p>
          <a:p>
            <a:r>
              <a:rPr lang="en-US" sz="2800" dirty="0"/>
              <a:t>•	A-MPR(1) for case that LTE and NR modems know each other’s allocation LTE like allocation ratio is used to define A-MPR(1) .</a:t>
            </a:r>
          </a:p>
          <a:p>
            <a:r>
              <a:rPr lang="en-US" sz="2800" dirty="0"/>
              <a:t>•	A-MPR(1) allocation ratio definition can be used also for A-MPR(2) but the allowed A-MPR is read from allocation curve differently.</a:t>
            </a:r>
          </a:p>
        </p:txBody>
      </p:sp>
    </p:spTree>
    <p:extLst>
      <p:ext uri="{BB962C8B-B14F-4D97-AF65-F5344CB8AC3E}">
        <p14:creationId xmlns:p14="http://schemas.microsoft.com/office/powerpoint/2010/main" val="3923952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9A25B-E826-4950-9C86-0CAE71E25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WF 4/4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85D4C34-D1D6-4419-AB88-A3F607E00623}"/>
              </a:ext>
            </a:extLst>
          </p:cNvPr>
          <p:cNvSpPr/>
          <p:nvPr/>
        </p:nvSpPr>
        <p:spPr>
          <a:xfrm>
            <a:off x="1043585" y="1849874"/>
            <a:ext cx="103102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There will be non-contiguous MSD defined.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Companies to provide proposals to next meeting on non-contiguous MSD test points and requirement</a:t>
            </a:r>
            <a:endParaRPr lang="fi-FI" sz="2800" dirty="0"/>
          </a:p>
        </p:txBody>
      </p:sp>
    </p:spTree>
    <p:extLst>
      <p:ext uri="{BB962C8B-B14F-4D97-AF65-F5344CB8AC3E}">
        <p14:creationId xmlns:p14="http://schemas.microsoft.com/office/powerpoint/2010/main" val="831584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87872-277C-4011-928D-7FE1DFBDD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References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93162-1F7C-41D0-95A3-D23AB75C4C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[1] R4-1805740, AH minutes for UE RF AH specific for DC_(n)71B, Nokia</a:t>
            </a:r>
          </a:p>
          <a:p>
            <a:r>
              <a:rPr lang="en-US" dirty="0"/>
              <a:t>[9] R4-1802243, Measurements of power </a:t>
            </a:r>
            <a:r>
              <a:rPr lang="en-US" dirty="0" err="1"/>
              <a:t>backoff</a:t>
            </a:r>
            <a:r>
              <a:rPr lang="en-US" dirty="0"/>
              <a:t> requirements for DC_(n)71B with single PA, Qualcomm Incorporated</a:t>
            </a:r>
          </a:p>
          <a:p>
            <a:r>
              <a:rPr lang="en-US" dirty="0"/>
              <a:t>[10] R4-1804260, Power back-off and RX </a:t>
            </a:r>
            <a:r>
              <a:rPr lang="en-US" dirty="0" err="1"/>
              <a:t>desense</a:t>
            </a:r>
            <a:r>
              <a:rPr lang="en-US" dirty="0"/>
              <a:t> for intra-band EN-DC, 	Ericsson</a:t>
            </a:r>
          </a:p>
          <a:p>
            <a:endParaRPr lang="en-US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383071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225</Words>
  <Application>Microsoft Office PowerPoint</Application>
  <PresentationFormat>Widescreen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for UE RF AH specific for DC_(n)71B</vt:lpstr>
      <vt:lpstr>WF 1/4</vt:lpstr>
      <vt:lpstr>WF 2/4</vt:lpstr>
      <vt:lpstr>WF 3/4</vt:lpstr>
      <vt:lpstr>WF 4/4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UE RF AH specific for DC_(n)71B</dc:title>
  <dc:creator>Petri Vasenkari</dc:creator>
  <cp:lastModifiedBy>Petri Vasenkari</cp:lastModifiedBy>
  <cp:revision>7</cp:revision>
  <dcterms:created xsi:type="dcterms:W3CDTF">2018-04-19T04:30:36Z</dcterms:created>
  <dcterms:modified xsi:type="dcterms:W3CDTF">2018-04-19T09:26:08Z</dcterms:modified>
</cp:coreProperties>
</file>