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47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EBBFA-FD9E-4E81-A62A-EC012BB99C69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CA4A0-4943-4285-8546-EB39A2142EEE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4C9B-AC3E-4F18-8737-89460ACD59AE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111C-2BD2-44AA-B879-4AB1180402E1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1F6B-DC2F-4AC8-8571-C2E359082C4E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18D9-03FB-4123-AA15-8E606D67CDF8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80E3-E61E-4790-8E3E-C1194F9C7BD5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C2AB3-0164-4C91-931E-F3CD60C6620F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76EE-5D28-43A3-9913-E141CB67D320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78CB9-ADB7-4E42-B4AE-91F3CE19DE1F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FF2DE-950E-4E8B-AD71-BE3FF3EC7153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8F70-FF49-47DD-80AB-AD569445A1FA}" type="datetime1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SCS </a:t>
            </a:r>
            <a:r>
              <a:rPr lang="en-US" altLang="ja-JP" sz="4000"/>
              <a:t>restrictions of </a:t>
            </a:r>
            <a:r>
              <a:rPr lang="en-US" altLang="ja-JP" sz="4000" dirty="0"/>
              <a:t>BWP based on CC BW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41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R4-1805678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14E51-24CE-4F02-90A6-3150A1DC6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804F6-1E17-479A-9128-96DB64AED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In RAN4 AH-1801 the following agreements were reached [1]</a:t>
            </a:r>
          </a:p>
          <a:p>
            <a:pPr lvl="1"/>
            <a:r>
              <a:rPr lang="en-US" altLang="ko-KR" sz="1600" dirty="0"/>
              <a:t>UE behavior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600" dirty="0"/>
              <a:t>The UE meets RF requirements related to it’s configured BWP according to UE CBW (no additional BWP related RF requirements)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/>
              <a:t>FFS whether UE CBW next highest value after BWP bandwidth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600" dirty="0"/>
              <a:t>How the UE configures it’s RF in order to operate the BWP and meet the CBW based RF requirements is implementation dependent</a:t>
            </a:r>
          </a:p>
          <a:p>
            <a:pPr lvl="1"/>
            <a:r>
              <a:rPr lang="en-US" sz="1600" dirty="0"/>
              <a:t>In addition the UE has the following options when configured with BWP smaller than CC BW</a:t>
            </a:r>
          </a:p>
          <a:p>
            <a:pPr lvl="2"/>
            <a:r>
              <a:rPr lang="en-US" altLang="ko-KR" sz="1600" dirty="0"/>
              <a:t>UE behavior: BWP configured w/ smaller PRBs compared to UE CC BW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/>
              <a:t>Option1: Do not change the UE operating CC BW even if the configured BWP is less than UE configured CC BW</a:t>
            </a:r>
            <a:endParaRPr lang="ko-KR" altLang="ko-KR" sz="1600" dirty="0"/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/>
              <a:t>Option2: Changed the UE operating CC BW according to the new allocated BWP </a:t>
            </a:r>
            <a:endParaRPr lang="ko-KR" altLang="ko-KR" sz="1600" dirty="0"/>
          </a:p>
          <a:p>
            <a:pPr lvl="2"/>
            <a:endParaRPr lang="en-US" sz="12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C1A0D3-CD73-46B0-B99A-17A1CFD5F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0509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1AD98-2773-42B6-92DA-DCCA65E73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 of restriction on SCS of BWP based in UE CC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AFACB-58E0-4613-9BE3-CEA525A6D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Consider a UE configured with a CC BW of 100MHz with 30KHz SCS and a BWP of 50MHz, 15KHz</a:t>
            </a:r>
          </a:p>
          <a:p>
            <a:pPr lvl="1"/>
            <a:r>
              <a:rPr lang="en-US" sz="1600" dirty="0"/>
              <a:t>Based on option 1 in previous agree the UE should be able to keep operating in 100MHz RF BW </a:t>
            </a:r>
          </a:p>
          <a:p>
            <a:pPr lvl="1"/>
            <a:r>
              <a:rPr lang="en-US" sz="1600" dirty="0"/>
              <a:t>This would imply using a 4K point FFT in baseband</a:t>
            </a:r>
          </a:p>
          <a:p>
            <a:pPr lvl="1"/>
            <a:r>
              <a:rPr lang="en-US" sz="1600" dirty="0"/>
              <a:t>However, the BWP of 50MHz , 15KHz alone would need a 4K point FFT</a:t>
            </a:r>
          </a:p>
          <a:p>
            <a:pPr lvl="1"/>
            <a:r>
              <a:rPr lang="en-US" sz="1600" dirty="0"/>
              <a:t>Thus, in order to keep operating with 100MHz RF BW to meet the RF requirements and extract only a 50MHz component when in BWP (50MHz, 15Khz SCS), the UE would need to do a 8K point FFT which would be beyond its capabilities.</a:t>
            </a:r>
          </a:p>
          <a:p>
            <a:r>
              <a:rPr lang="en-US" sz="2000" dirty="0"/>
              <a:t>The above implies that when a UE is configured to CC BW of 100MHz with 30KHz SCS, it cannot have a BWP of 50MHz with 15 </a:t>
            </a:r>
            <a:r>
              <a:rPr lang="en-US" sz="2000" dirty="0" err="1"/>
              <a:t>KHz</a:t>
            </a:r>
            <a:r>
              <a:rPr lang="en-US" sz="2000" dirty="0"/>
              <a:t> SCS.</a:t>
            </a:r>
          </a:p>
          <a:p>
            <a:r>
              <a:rPr lang="en-US" sz="2000" dirty="0"/>
              <a:t>SCS of BWP need to be restricted based on configured  UE CC BW so that the UE can operate its RF in CC BW</a:t>
            </a:r>
          </a:p>
          <a:p>
            <a:pPr lvl="1"/>
            <a:r>
              <a:rPr lang="en-US" sz="1600" dirty="0"/>
              <a:t>The restriction will be that FFT size based on BWP SCS and UE CC BW should not exceed UE capability.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B53AF7-3647-4DA2-8BE4-8C53E979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9516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2A069-9B41-4208-93DC-8BC276047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and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CF1AC-4F6E-4017-ADA6-0C50BE82E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dirty="0"/>
          </a:p>
          <a:p>
            <a:r>
              <a:rPr lang="en-US" sz="2000" dirty="0"/>
              <a:t>Agreement: </a:t>
            </a:r>
            <a:r>
              <a:rPr lang="en-US" altLang="ko-KR" sz="2000" dirty="0"/>
              <a:t>How the UE configures it’s RF in order to operate the BWP and meet the CBW based RF requirements is implementation dependent</a:t>
            </a:r>
            <a:endParaRPr lang="en-US" sz="2000" dirty="0"/>
          </a:p>
          <a:p>
            <a:r>
              <a:rPr lang="en-US" sz="2000" dirty="0"/>
              <a:t>Proposal: SCS for a BWP needs to be restricted such that the FFT size needed for a UE operating in CC BW with BWP SCS will not exceed UE capabilities.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75C858-ED67-4000-98FC-653E0C75D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302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2ABE3-4E89-4FE9-8701-985EDE53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EC411-8241-4B45-8E6B-B530BBA12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[1] R4-1801006,</a:t>
            </a:r>
            <a:r>
              <a:rPr lang="de-DE" sz="2000" dirty="0"/>
              <a:t> WF on wideband operation of NR UE, </a:t>
            </a:r>
            <a:r>
              <a:rPr lang="en-US" sz="2000" dirty="0"/>
              <a:t>3GPP TSG-RAN WG4 #AH-1801 Meeting, San Diego, California, USA, Jan. 22 – 26, 2018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F15351-0716-49BD-AC86-D0D0D1CAE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535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E7B8BC-82FC-4E05-8614-02C122873825}">
  <ds:schemaRefs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238aee7-caa6-41e3-83d0-457e088803cc"/>
    <ds:schemaRef ds:uri="http://purl.org/dc/elements/1.1/"/>
    <ds:schemaRef ds:uri="http://schemas.microsoft.com/office/2006/metadata/properties"/>
    <ds:schemaRef ds:uri="81c2d00d-6e98-4ecf-9fde-812538fb853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18990</TotalTime>
  <Words>455</Words>
  <Application>Microsoft Office PowerPoint</Application>
  <PresentationFormat>On-screen Show (4:3)</PresentationFormat>
  <Paragraphs>37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Malgun Gothic</vt:lpstr>
      <vt:lpstr>MS PGothic</vt:lpstr>
      <vt:lpstr>Arial</vt:lpstr>
      <vt:lpstr>Calibri</vt:lpstr>
      <vt:lpstr>Wingdings</vt:lpstr>
      <vt:lpstr>Office テーマ</vt:lpstr>
      <vt:lpstr>WF on SCS restrictions of BWP based on CC BW</vt:lpstr>
      <vt:lpstr>Background</vt:lpstr>
      <vt:lpstr>Example of restriction on SCS of BWP based in UE CC BW</vt:lpstr>
      <vt:lpstr>Agreements and 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Awlok Josan</cp:lastModifiedBy>
  <cp:revision>472</cp:revision>
  <dcterms:created xsi:type="dcterms:W3CDTF">2017-01-18T16:32:26Z</dcterms:created>
  <dcterms:modified xsi:type="dcterms:W3CDTF">2018-04-19T09:23:04Z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0x010100186942121D0D154CBD2D3F76445276D6</vt:lpwstr>
  </property>
</Properties>
</file>