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3" r:id="rId4"/>
    <p:sldId id="287" r:id="rId5"/>
    <p:sldId id="2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RRM with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Nokia, Nokia Shanghai Bell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#86bis	                                                                                                                        R4-1805557</a:t>
            </a:r>
            <a:endParaRPr lang="en-US" b="1" dirty="0"/>
          </a:p>
          <a:p>
            <a:pPr hangingPunct="0"/>
            <a:r>
              <a:rPr lang="en-US" b="1" dirty="0"/>
              <a:t>Melbourne, Australia, 16th - 20th April, 2018</a:t>
            </a:r>
            <a:endParaRPr lang="en-GB" b="1" dirty="0"/>
          </a:p>
          <a:p>
            <a:pPr hangingPunct="0"/>
            <a:r>
              <a:rPr lang="en-GB" b="1" dirty="0"/>
              <a:t>Agenda Item: 6.27.2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AllowedMeasBandwidth can be used to prevent UEs measuring over a large BW in intra-frequency and inter-frequency neighbor cells</a:t>
            </a:r>
          </a:p>
          <a:p>
            <a:pPr lvl="1"/>
            <a:r>
              <a:rPr lang="sv-SE" dirty="0"/>
              <a:t>Earlier agreed (R4-1709102):</a:t>
            </a:r>
          </a:p>
          <a:p>
            <a:pPr lvl="2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/>
              <a:t>AllowedMeasBandwidth</a:t>
            </a:r>
            <a:r>
              <a:rPr lang="sv-SE" dirty="0"/>
              <a:t> (e.g., 50 RBs or larger)</a:t>
            </a:r>
            <a:r>
              <a:rPr lang="sv-SE" i="1" dirty="0"/>
              <a:t>,</a:t>
            </a:r>
          </a:p>
          <a:p>
            <a:pPr lvl="2"/>
            <a:r>
              <a:rPr lang="sv-SE" dirty="0"/>
              <a:t>Otherwise CRS may be transmitted over 6 RBs in neighbor cells (</a:t>
            </a:r>
            <a:r>
              <a:rPr lang="sv-SE" i="1" dirty="0"/>
              <a:t>AllowedMeasBandwidth</a:t>
            </a:r>
            <a:r>
              <a:rPr lang="sv-SE" dirty="0"/>
              <a:t> is 6 RBs)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79973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Proposals: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The CRS muting can only be enabled in cells on some dedicated carriers. Legacy UEs (Rel-14 or earlier UEs) or UE not capable of receiving signaling related to network-based CRS interference mitigation are not expected to be served by cell(s) on those dedicated carriers where network-based CRS interference mitigation is used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Signalling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537250"/>
            <a:ext cx="11955439" cy="522650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</a:t>
            </a:r>
            <a:r>
              <a:rPr lang="en-US" dirty="0" err="1"/>
              <a:t>signalling</a:t>
            </a:r>
            <a:r>
              <a:rPr lang="en-US" dirty="0"/>
              <a:t> support for network-based CRS interference mitigation includes:</a:t>
            </a:r>
          </a:p>
          <a:p>
            <a:pPr lvl="1"/>
            <a:r>
              <a:rPr lang="en-US" dirty="0"/>
              <a:t>Information from the network to make the UE aware of whether network-based CRS interference mitigation is enabled or not:</a:t>
            </a:r>
          </a:p>
          <a:p>
            <a:pPr lvl="2"/>
            <a:r>
              <a:rPr lang="en-US" dirty="0"/>
              <a:t>The following SI information is needed at least for UE in RRC_IDLE:</a:t>
            </a:r>
          </a:p>
          <a:p>
            <a:pPr lvl="3"/>
            <a:r>
              <a:rPr lang="en-US" dirty="0"/>
              <a:t>Network-based CRS interference mitigation is enabled or disabled in the serving cell</a:t>
            </a:r>
          </a:p>
          <a:p>
            <a:pPr lvl="3"/>
            <a:r>
              <a:rPr lang="en-US" dirty="0"/>
              <a:t>NOTE: This information should be provided to the UE as early as possible</a:t>
            </a:r>
          </a:p>
          <a:p>
            <a:pPr lvl="2"/>
            <a:r>
              <a:rPr lang="en-US" dirty="0"/>
              <a:t>In RRC_CONNECTED, the dedicated RRC signaling (e.g., </a:t>
            </a:r>
            <a:r>
              <a:rPr lang="en-US" dirty="0" err="1"/>
              <a:t>neighCellsCRS</a:t>
            </a:r>
            <a:r>
              <a:rPr lang="en-US" dirty="0"/>
              <a:t>-Info and </a:t>
            </a:r>
            <a:r>
              <a:rPr lang="en-US" dirty="0" err="1"/>
              <a:t>neighCellsCRS-InfoSCell</a:t>
            </a:r>
            <a:r>
              <a:rPr lang="en-US" dirty="0"/>
              <a:t> in TS 36.331) is enhanced to include an indication whether the network-based CRS interference mitigation is enabled or not in the serving cell(s), including </a:t>
            </a:r>
            <a:r>
              <a:rPr lang="en-US" dirty="0" err="1"/>
              <a:t>PSCell</a:t>
            </a:r>
            <a:r>
              <a:rPr lang="en-US" dirty="0"/>
              <a:t> and </a:t>
            </a:r>
            <a:r>
              <a:rPr lang="en-US" dirty="0" err="1"/>
              <a:t>SCells</a:t>
            </a:r>
            <a:r>
              <a:rPr lang="en-US" dirty="0"/>
              <a:t>, and one or more neighbor cells</a:t>
            </a:r>
          </a:p>
          <a:p>
            <a:pPr lvl="2"/>
            <a:r>
              <a:rPr lang="en-GB" dirty="0"/>
              <a:t>In RRC_CONNECTED, the UE should be configured with CRS muting information for the target cell e.g. in handover command</a:t>
            </a:r>
            <a:endParaRPr lang="sv-SE" dirty="0"/>
          </a:p>
          <a:p>
            <a:r>
              <a:rPr lang="en-US" dirty="0"/>
              <a:t>If the network-based CRS interference mitigation is not enabled in a cell, the network will transmit CRS over the full bandwidth in that cell, otherwise full-bandwidth CRS is guaranteed in the subframes of relevant cells as described in 36.133 (including warm-up and cool-down subframes) and 6RB CRS is guaranteed in the other subframes</a:t>
            </a:r>
          </a:p>
          <a:p>
            <a:r>
              <a:rPr lang="en-US" dirty="0"/>
              <a:t>Send an LS to inform RAN2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6643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RAN4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4822C-0948-4BBB-BA23-0A1271F6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specify applicable requirements for Rel-15 UEs receiving the new signaling and define the corresponding warm-up/cool-down subframes in TS 36.133 for RRC_IDLE and RRC_CONNECTED on dedicated carriers where CRS muting is used</a:t>
            </a:r>
          </a:p>
        </p:txBody>
      </p:sp>
    </p:spTree>
    <p:extLst>
      <p:ext uri="{BB962C8B-B14F-4D97-AF65-F5344CB8AC3E}">
        <p14:creationId xmlns:p14="http://schemas.microsoft.com/office/powerpoint/2010/main" val="27979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6627</TotalTime>
  <Words>415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RRM with network-based CRS interference mitigation</vt:lpstr>
      <vt:lpstr>Background</vt:lpstr>
      <vt:lpstr>Proposals: General</vt:lpstr>
      <vt:lpstr>Signalling Support</vt:lpstr>
      <vt:lpstr>RAN4 Requirements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515</cp:revision>
  <dcterms:created xsi:type="dcterms:W3CDTF">2016-04-13T15:12:29Z</dcterms:created>
  <dcterms:modified xsi:type="dcterms:W3CDTF">2018-04-20T04:07:47Z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2018-04-19 02:10:08Z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