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0" r:id="rId3"/>
    <p:sldId id="261" r:id="rId4"/>
    <p:sldId id="262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7EF764-AEC7-4B09-8E50-0E4D30D7B98E}" type="datetimeFigureOut">
              <a:rPr lang="zh-CN" altLang="en-US" smtClean="0"/>
              <a:t>2018/4/20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F763F5-198D-4D94-80D5-AD404BA924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14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F763F5-198D-4D94-80D5-AD404BA924B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11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#86Bis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Melbourne, Australia, 16 - 20 Mar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err="1" smtClean="0">
                <a:solidFill>
                  <a:schemeClr val="tx1"/>
                </a:solidFill>
              </a:rPr>
              <a:t>Huawei,HiSilicon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8Rx CSI requirements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R4-1805553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/>
              <a:t>CQI tests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1">
              <a:spcBef>
                <a:spcPts val="0"/>
              </a:spcBef>
            </a:pPr>
            <a:r>
              <a:rPr lang="en-GB" altLang="zh-CN" dirty="0"/>
              <a:t>CQI reporting definition under AWGN conditions</a:t>
            </a:r>
          </a:p>
          <a:p>
            <a:pPr lvl="2">
              <a:spcBef>
                <a:spcPts val="0"/>
              </a:spcBef>
            </a:pPr>
            <a:r>
              <a:rPr lang="en-US" dirty="0"/>
              <a:t>Select test cases from</a:t>
            </a:r>
          </a:p>
          <a:p>
            <a:pPr lvl="3">
              <a:spcBef>
                <a:spcPts val="0"/>
              </a:spcBef>
            </a:pPr>
            <a:r>
              <a:rPr lang="en-US" dirty="0"/>
              <a:t>TM3, rank 2</a:t>
            </a:r>
          </a:p>
          <a:p>
            <a:pPr lvl="3">
              <a:spcBef>
                <a:spcPts val="0"/>
              </a:spcBef>
            </a:pPr>
            <a:r>
              <a:rPr lang="en-US" altLang="zh-CN" dirty="0"/>
              <a:t>TM9, rank 2</a:t>
            </a:r>
            <a:endParaRPr lang="en-US" dirty="0"/>
          </a:p>
          <a:p>
            <a:pPr lvl="3">
              <a:spcBef>
                <a:spcPts val="0"/>
              </a:spcBef>
            </a:pPr>
            <a:r>
              <a:rPr lang="en-US" dirty="0"/>
              <a:t>TM9, rank 8</a:t>
            </a:r>
          </a:p>
          <a:p>
            <a:pPr lvl="3">
              <a:spcBef>
                <a:spcPts val="0"/>
              </a:spcBef>
            </a:pPr>
            <a:r>
              <a:rPr lang="en-US" dirty="0"/>
              <a:t>TM9, rank 3</a:t>
            </a:r>
          </a:p>
          <a:p>
            <a:pPr lvl="2">
              <a:spcBef>
                <a:spcPts val="0"/>
              </a:spcBef>
            </a:pPr>
            <a:r>
              <a:rPr lang="en-US" dirty="0"/>
              <a:t>FFS detailed test numbers</a:t>
            </a:r>
          </a:p>
          <a:p>
            <a:pPr lvl="2">
              <a:spcBef>
                <a:spcPts val="0"/>
              </a:spcBef>
            </a:pPr>
            <a:endParaRPr lang="en-US" dirty="0"/>
          </a:p>
          <a:p>
            <a:pPr lvl="1">
              <a:spcBef>
                <a:spcPts val="0"/>
              </a:spcBef>
            </a:pPr>
            <a:r>
              <a:rPr lang="en-US" dirty="0"/>
              <a:t>CQI reporting under fading conditions</a:t>
            </a:r>
          </a:p>
          <a:p>
            <a:pPr lvl="2">
              <a:spcBef>
                <a:spcPts val="0"/>
              </a:spcBef>
            </a:pPr>
            <a:r>
              <a:rPr lang="en-US" dirty="0"/>
              <a:t>Option 1: TM9, rank 1</a:t>
            </a:r>
          </a:p>
          <a:p>
            <a:pPr lvl="2">
              <a:spcBef>
                <a:spcPts val="0"/>
              </a:spcBef>
            </a:pPr>
            <a:r>
              <a:rPr lang="en-US" dirty="0"/>
              <a:t>Option 2: Do not define tests for CQI reporting under fading conditions</a:t>
            </a:r>
          </a:p>
          <a:p>
            <a:pPr lvl="2">
              <a:spcBef>
                <a:spcPts val="0"/>
              </a:spcBef>
            </a:pPr>
            <a:r>
              <a:rPr lang="en-US" dirty="0"/>
              <a:t>Other options not precluded</a:t>
            </a:r>
          </a:p>
          <a:p>
            <a:pPr lvl="2">
              <a:spcBef>
                <a:spcPts val="0"/>
              </a:spcBef>
            </a:pPr>
            <a:endParaRPr lang="en-US" dirty="0"/>
          </a:p>
          <a:p>
            <a:pPr lvl="1">
              <a:spcBef>
                <a:spcPts val="0"/>
              </a:spcBef>
            </a:pPr>
            <a:r>
              <a:rPr lang="en-US" dirty="0"/>
              <a:t>FFS: the applicability rule of any new CQI/PMI/RI </a:t>
            </a:r>
            <a:r>
              <a:rPr lang="en-US" dirty="0" smtClean="0"/>
              <a:t>test for </a:t>
            </a:r>
            <a:r>
              <a:rPr lang="en-US" altLang="zh-CN" dirty="0" smtClean="0"/>
              <a:t>a </a:t>
            </a:r>
            <a:r>
              <a:rPr lang="en-US" altLang="zh-CN" dirty="0"/>
              <a:t>UE that supports 8Rx processing only in case the UE is configured with transmission modes supporting more than 4 layers</a:t>
            </a:r>
            <a:r>
              <a:rPr lang="en-US" altLang="zh-CN" dirty="0" smtClean="0"/>
              <a:t>.</a:t>
            </a:r>
            <a:endParaRPr lang="en-US" strike="sngStrik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/>
              <a:t>PMI tests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No PMI tests will be defined for 8Rx</a:t>
            </a:r>
          </a:p>
        </p:txBody>
      </p:sp>
    </p:spTree>
    <p:extLst>
      <p:ext uri="{BB962C8B-B14F-4D97-AF65-F5344CB8AC3E}">
        <p14:creationId xmlns:p14="http://schemas.microsoft.com/office/powerpoint/2010/main" val="1005807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/>
              <a:t>RI tests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Option 1: Do not define RI tests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Option 2: </a:t>
            </a:r>
            <a:r>
              <a:rPr lang="en-GB" altLang="zh-CN" dirty="0"/>
              <a:t>Define one RI test for 8Rx and reuse the test metric of </a:t>
            </a:r>
            <a:r>
              <a:rPr lang="en-GB" altLang="zh-CN" dirty="0">
                <a:latin typeface="Symbol" panose="05050102010706020507" pitchFamily="18" charset="2"/>
                <a:cs typeface="Times New Roman" panose="02020603050405020304" pitchFamily="18" charset="0"/>
              </a:rPr>
              <a:t>g</a:t>
            </a:r>
            <a:r>
              <a:rPr lang="en-GB" altLang="zh-CN" baseline="-25000" dirty="0">
                <a:latin typeface="Symbol" panose="05050102010706020507" pitchFamily="18" charset="2"/>
                <a:cs typeface="Times New Roman" panose="02020603050405020304" pitchFamily="18" charset="0"/>
              </a:rPr>
              <a:t>1 </a:t>
            </a:r>
            <a:r>
              <a:rPr lang="en-GB" altLang="zh-CN" dirty="0"/>
              <a:t>and</a:t>
            </a:r>
            <a:r>
              <a:rPr lang="en-GB" altLang="zh-CN" baseline="-25000" dirty="0">
                <a:latin typeface="Symbol" panose="05050102010706020507" pitchFamily="18" charset="2"/>
                <a:cs typeface="Times New Roman" panose="02020603050405020304" pitchFamily="18" charset="0"/>
              </a:rPr>
              <a:t> </a:t>
            </a:r>
            <a:r>
              <a:rPr lang="en-GB" altLang="zh-CN" dirty="0">
                <a:latin typeface="Symbol" panose="05050102010706020507" pitchFamily="18" charset="2"/>
                <a:cs typeface="Times New Roman" panose="02020603050405020304" pitchFamily="18" charset="0"/>
              </a:rPr>
              <a:t>g</a:t>
            </a:r>
            <a:r>
              <a:rPr lang="en-GB" altLang="zh-CN" baseline="-25000" dirty="0">
                <a:latin typeface="Symbol" panose="05050102010706020507" pitchFamily="18" charset="2"/>
                <a:cs typeface="Times New Roman" panose="02020603050405020304" pitchFamily="18" charset="0"/>
              </a:rPr>
              <a:t>2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Other options are not precluded</a:t>
            </a:r>
          </a:p>
        </p:txBody>
      </p:sp>
    </p:spTree>
    <p:extLst>
      <p:ext uri="{BB962C8B-B14F-4D97-AF65-F5344CB8AC3E}">
        <p14:creationId xmlns:p14="http://schemas.microsoft.com/office/powerpoint/2010/main" val="111258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7863</TotalTime>
  <Words>152</Words>
  <Application>Microsoft Office PowerPoint</Application>
  <PresentationFormat>On-screen Show (4:3)</PresentationFormat>
  <Paragraphs>26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 Unicode MS</vt:lpstr>
      <vt:lpstr>宋体</vt:lpstr>
      <vt:lpstr>Arial</vt:lpstr>
      <vt:lpstr>Calibri</vt:lpstr>
      <vt:lpstr>Symbol</vt:lpstr>
      <vt:lpstr>Times New Roman</vt:lpstr>
      <vt:lpstr>Office 主题</vt:lpstr>
      <vt:lpstr>3GPP TSG-RAN WG4 Meeting #86Bis   Melbourne, Australia, 16 - 20 Mar 2018</vt:lpstr>
      <vt:lpstr>CQI tests</vt:lpstr>
      <vt:lpstr>PMI tests</vt:lpstr>
      <vt:lpstr>RI tests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152</cp:revision>
  <dcterms:created xsi:type="dcterms:W3CDTF">2016-01-12T08:39:50Z</dcterms:created>
  <dcterms:modified xsi:type="dcterms:W3CDTF">2018-04-19T22:37:37Z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(3)53v3b9GtdCGmh2uvZhq4m6tcYPl3iElDnwdQinPpl7dXiANNlHUlLISs0Cvpyr+PDgG98qtI
BIzf6HSTU3dIfSgYfMj7VvVONsfFzBhpqbZA6pdUCGIZEucbxd0QXllFPLiyOmyAiE3cJBYU
6ZLR+Mbq17DQ8x554SMUDcs5s5boG9OqvGzc7Gc6u3vgwHjAwApcJW2hODliJU6QlLLBaFLh
B6gXWuqluYDOhv/pHR</vt:lpwstr>
  </property>
  <property fmtid="{D5CDD505-2E9C-101B-9397-08002B2CF9AE}" pid="3" name="_2015_ms_pID_7253431">
    <vt:lpwstr>8eau3SXD5g8mT43o8qVGIENgHCkUnsB25F7acSy06qFpIGMqh6X5NI
kC6oSiv6IG8MgDnKzkzY+6Lwy3DLlYUEYtNvWzQHT4mbNDTSwxxjkzjXchJ9dE2hy+fOijur
DJGLxOHX3BAhzxPc72RUtzN8FVZklzjKr8KYOg7ilnaJBTvbvm7PN5TSY+Ki94bxIMyN85u1
HwTaihL9mG2Dwj4JKWdEGDJU9gsvU0LkYLF1</vt:lpwstr>
  </property>
  <property fmtid="{D5CDD505-2E9C-101B-9397-08002B2CF9AE}" pid="4" name="_2015_ms_pID_7253432">
    <vt:lpwstr>+FsoLudxc097wKGliFkjFNrWFsdxLVj+tptV
/Mn75YPrimAzqNPaAixX+zdt0Ycg20qe/bPFZJ+oGkML1OY1pyU=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1524176712</vt:lpwstr>
  </property>
</Properties>
</file>