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434" autoAdjust="0"/>
  </p:normalViewPr>
  <p:slideViewPr>
    <p:cSldViewPr>
      <p:cViewPr varScale="1">
        <p:scale>
          <a:sx n="86" d="100"/>
          <a:sy n="86" d="100"/>
        </p:scale>
        <p:origin x="936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5616624" cy="1470025"/>
          </a:xfrm>
        </p:spPr>
        <p:txBody>
          <a:bodyPr>
            <a:normAutofit/>
          </a:bodyPr>
          <a:lstStyle/>
          <a:p>
            <a:pPr algn="l"/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WG4 Meeting #86Bis </a:t>
            </a:r>
            <a:b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</a:br>
            <a:r>
              <a:rPr lang="en-GB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Melbourne, Australia, 16 - 20 Mar 2018</a:t>
            </a:r>
            <a:endParaRPr lang="zh-CN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340696"/>
            <a:ext cx="6400800" cy="1752600"/>
          </a:xfrm>
        </p:spPr>
        <p:txBody>
          <a:bodyPr/>
          <a:lstStyle/>
          <a:p>
            <a:r>
              <a:rPr lang="en-US" altLang="zh-CN" dirty="0">
                <a:solidFill>
                  <a:schemeClr val="bg1">
                    <a:lumMod val="65000"/>
                  </a:schemeClr>
                </a:solidFill>
              </a:rPr>
              <a:t>Huawei, HiSilicon, …</a:t>
            </a:r>
            <a:endParaRPr lang="zh-CN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2420888"/>
            <a:ext cx="86409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/>
              <a:t>Way forward on 8Rx demodulation requirements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308304" y="620688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R4-1805552</a:t>
            </a:r>
            <a:endParaRPr lang="zh-CN" altLang="en-US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3600" dirty="0"/>
              <a:t>PDSCH demodulation performance tests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8600" y="1556792"/>
            <a:ext cx="8686800" cy="4525963"/>
          </a:xfrm>
        </p:spPr>
        <p:txBody>
          <a:bodyPr>
            <a:normAutofit fontScale="92500" lnSpcReduction="20000"/>
          </a:bodyPr>
          <a:lstStyle/>
          <a:p>
            <a:pPr lvl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TM2</a:t>
            </a:r>
          </a:p>
          <a:p>
            <a:pPr lvl="2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Rank 1, 16QAM 1/2, EVA5, 2x8 medium correlation B</a:t>
            </a:r>
          </a:p>
          <a:p>
            <a:pPr lvl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TM3</a:t>
            </a:r>
          </a:p>
          <a:p>
            <a:pPr lvl="2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Rank 2, 16QAM 1/2, EVA70, 2x8 low</a:t>
            </a:r>
          </a:p>
          <a:p>
            <a:pPr lvl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b="1" dirty="0"/>
              <a:t>FFS</a:t>
            </a:r>
          </a:p>
          <a:p>
            <a:pPr lvl="2">
              <a:lnSpc>
                <a:spcPct val="110000"/>
              </a:lnSpc>
              <a:spcBef>
                <a:spcPts val="0"/>
              </a:spcBef>
            </a:pPr>
            <a:r>
              <a:rPr lang="en-US" dirty="0" smtClean="0"/>
              <a:t>Applicability </a:t>
            </a:r>
            <a:r>
              <a:rPr lang="en-US" dirty="0"/>
              <a:t>rule of CRS-based demodulation and SDR test for a UE that supports 8Rx </a:t>
            </a:r>
            <a:r>
              <a:rPr lang="en-US" dirty="0" smtClean="0"/>
              <a:t>processing </a:t>
            </a:r>
            <a:r>
              <a:rPr lang="en-US" dirty="0"/>
              <a:t>only in case </a:t>
            </a:r>
            <a:r>
              <a:rPr lang="en-US" dirty="0" smtClean="0"/>
              <a:t>the UE is </a:t>
            </a:r>
            <a:r>
              <a:rPr lang="en-US" dirty="0"/>
              <a:t>configured with transmission modes supporting more than 4 layers.</a:t>
            </a:r>
            <a:endParaRPr lang="en-US" dirty="0" smtClean="0"/>
          </a:p>
          <a:p>
            <a:pPr lvl="2">
              <a:lnSpc>
                <a:spcPct val="110000"/>
              </a:lnSpc>
              <a:spcBef>
                <a:spcPts val="0"/>
              </a:spcBef>
            </a:pPr>
            <a:r>
              <a:rPr lang="en-US" dirty="0" smtClean="0"/>
              <a:t>Whether </a:t>
            </a:r>
            <a:r>
              <a:rPr lang="en-US" dirty="0"/>
              <a:t>to introduce rank 5~8 demodulation performance tests</a:t>
            </a:r>
          </a:p>
          <a:p>
            <a:pPr lvl="2">
              <a:lnSpc>
                <a:spcPct val="110000"/>
              </a:lnSpc>
              <a:spcBef>
                <a:spcPts val="0"/>
              </a:spcBef>
            </a:pPr>
            <a:r>
              <a:rPr lang="en-US" dirty="0"/>
              <a:t>Whether to differentiate 8Rx UE and 8-layer UE</a:t>
            </a:r>
          </a:p>
          <a:p>
            <a:pPr lvl="2">
              <a:lnSpc>
                <a:spcPct val="110000"/>
              </a:lnSpc>
              <a:spcBef>
                <a:spcPts val="0"/>
              </a:spcBef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3600" dirty="0"/>
              <a:t>SDR tests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661248"/>
          </a:xfrm>
        </p:spPr>
        <p:txBody>
          <a:bodyPr>
            <a:normAutofit lnSpcReduction="10000"/>
          </a:bodyPr>
          <a:lstStyle/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64QAM</a:t>
            </a:r>
          </a:p>
          <a:p>
            <a:pPr lvl="2">
              <a:lnSpc>
                <a:spcPct val="110000"/>
              </a:lnSpc>
              <a:spcBef>
                <a:spcPts val="0"/>
              </a:spcBef>
            </a:pPr>
            <a:r>
              <a:rPr lang="en-US" dirty="0"/>
              <a:t>Rank: 8</a:t>
            </a:r>
          </a:p>
          <a:p>
            <a:pPr lvl="2">
              <a:lnSpc>
                <a:spcPct val="110000"/>
              </a:lnSpc>
              <a:spcBef>
                <a:spcPts val="0"/>
              </a:spcBef>
            </a:pPr>
            <a:r>
              <a:rPr lang="en-US" dirty="0" err="1"/>
              <a:t>Tx</a:t>
            </a:r>
            <a:r>
              <a:rPr lang="en-US" dirty="0"/>
              <a:t> EVM: 6%</a:t>
            </a:r>
          </a:p>
          <a:p>
            <a:pPr lvl="2">
              <a:spcBef>
                <a:spcPts val="0"/>
              </a:spcBef>
            </a:pPr>
            <a:r>
              <a:rPr lang="en-US" dirty="0"/>
              <a:t>MCS</a:t>
            </a:r>
          </a:p>
          <a:p>
            <a:pPr lvl="3">
              <a:spcBef>
                <a:spcPts val="0"/>
              </a:spcBef>
            </a:pPr>
            <a:r>
              <a:rPr lang="en-US" dirty="0"/>
              <a:t>Option 1: MCS 22</a:t>
            </a:r>
          </a:p>
          <a:p>
            <a:pPr lvl="3">
              <a:spcBef>
                <a:spcPts val="0"/>
              </a:spcBef>
            </a:pPr>
            <a:r>
              <a:rPr lang="en-US" dirty="0"/>
              <a:t>Option 2: MCS 23</a:t>
            </a:r>
          </a:p>
          <a:p>
            <a:pPr lvl="3">
              <a:spcBef>
                <a:spcPts val="0"/>
              </a:spcBef>
              <a:spcAft>
                <a:spcPts val="600"/>
              </a:spcAft>
            </a:pPr>
            <a:r>
              <a:rPr lang="en-US" dirty="0"/>
              <a:t>Other options are not precluded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256QAM</a:t>
            </a:r>
          </a:p>
          <a:p>
            <a:pPr lvl="2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Rank: FFS</a:t>
            </a:r>
          </a:p>
          <a:p>
            <a:pPr lvl="2">
              <a:spcBef>
                <a:spcPts val="0"/>
              </a:spcBef>
            </a:pPr>
            <a:r>
              <a:rPr lang="en-US" dirty="0" err="1"/>
              <a:t>Tx</a:t>
            </a:r>
            <a:r>
              <a:rPr lang="en-US" dirty="0"/>
              <a:t> EVM: 3%</a:t>
            </a:r>
          </a:p>
          <a:p>
            <a:pPr lvl="1">
              <a:spcBef>
                <a:spcPts val="0"/>
              </a:spcBef>
            </a:pPr>
            <a:endParaRPr lang="en-US" dirty="0"/>
          </a:p>
          <a:p>
            <a:pPr lvl="1">
              <a:spcBef>
                <a:spcPts val="0"/>
              </a:spcBef>
            </a:pPr>
            <a:r>
              <a:rPr lang="en-US" dirty="0"/>
              <a:t>FFS: rank 2/4 SDR tests</a:t>
            </a:r>
          </a:p>
          <a:p>
            <a:pPr lvl="2">
              <a:spcBef>
                <a:spcPts val="0"/>
              </a:spcBef>
            </a:pPr>
            <a:r>
              <a:rPr lang="en-US" dirty="0"/>
              <a:t>Option 1: reuse legacy tests by applicability rule</a:t>
            </a:r>
          </a:p>
          <a:p>
            <a:pPr lvl="2">
              <a:spcBef>
                <a:spcPts val="0"/>
              </a:spcBef>
            </a:pPr>
            <a:r>
              <a:rPr lang="en-US" dirty="0"/>
              <a:t>Option 2: define new test cases</a:t>
            </a:r>
          </a:p>
          <a:p>
            <a:pPr lvl="2">
              <a:spcBef>
                <a:spcPts val="0"/>
              </a:spcBef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5807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8124</TotalTime>
  <Words>152</Words>
  <Application>Microsoft Office PowerPoint</Application>
  <PresentationFormat>On-screen Show (4:3)</PresentationFormat>
  <Paragraphs>28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 Unicode MS</vt:lpstr>
      <vt:lpstr>宋体</vt:lpstr>
      <vt:lpstr>Arial</vt:lpstr>
      <vt:lpstr>Calibri</vt:lpstr>
      <vt:lpstr>Office 主题</vt:lpstr>
      <vt:lpstr>3GPP TSG-RAN WG4 Meeting #86Bis   Melbourne, Australia, 16 - 20 Mar 2018</vt:lpstr>
      <vt:lpstr>PDSCH demodulation performance tests</vt:lpstr>
      <vt:lpstr>SDR tests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keywords>CTPClassification=CTP_NT</cp:keywords>
  <cp:lastModifiedBy>Huawei</cp:lastModifiedBy>
  <cp:revision>156</cp:revision>
  <dcterms:created xsi:type="dcterms:W3CDTF">2016-01-12T08:39:50Z</dcterms:created>
  <dcterms:modified xsi:type="dcterms:W3CDTF">2018-04-19T22:35:34Z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(3)lD+P1IiekqtWk74A0fjCMI2KBuUjt3fVKrGZioASxcYdPk6nXxHeYCQQ5bU+7jTtPFSlUdNI
u/TXAlralgNzmpV42r9VByWuU/a9+UbIXuZRQZAooT0Jk8SkpkyUvQ3oyVwKgpcrN1kMGD4A
Q1kkXEWWHu4ZhgYc2/LO9OtLPV82XcAd9FbEF1uJIjbQP8v6qzcy+QEq/ox7VbWQwdyLnMEg
DxmWqNklylKEjYccQT</vt:lpwstr>
  </property>
  <property fmtid="{D5CDD505-2E9C-101B-9397-08002B2CF9AE}" pid="3" name="_2015_ms_pID_7253431">
    <vt:lpwstr>autRCVdNqGcPMQRh6oX77niLhD7sXZNAj3PZyM+cUdt4gXRsH7hCHL
c9Qy8LF86u0yxlDFQfVNkC+8E0F8ohmUaqr/2bHeypyn9bJm44jbpGhskt6qowZlg3Jixw/J
bKGg5fIj2M07OI4ScoP1AWj2GN3G1Pcj3ZOD+/pldKzrssrfdP4tkc3/QTBXk+q1zSmAR/wj
VFlPiScL3NmQ7ySuw60XYVEGJenB6ltB7NUE</vt:lpwstr>
  </property>
  <property fmtid="{D5CDD505-2E9C-101B-9397-08002B2CF9AE}" pid="4" name="_2015_ms_pID_7253432">
    <vt:lpwstr>D2ac/AqcucZeWhLqgIOGon+gJvh3R3nAbfTE
cM1xI/6eBFHNQzrmLPy7bRnMZ+nmSLzNYbFjHwY1l2tkBRUkmM0=</vt:lpwstr>
  </property>
  <property fmtid="{D5CDD505-2E9C-101B-9397-08002B2CF9AE}" pid="5" name="TitusGUID">
    <vt:lpwstr>424ac743-d9cd-4118-8cfc-2fdbaff95540</vt:lpwstr>
  </property>
  <property fmtid="{D5CDD505-2E9C-101B-9397-08002B2CF9AE}" pid="6" name="CTP_TimeStamp">
    <vt:lpwstr>2018-04-19 06:15:35Z</vt:lpwstr>
  </property>
  <property fmtid="{D5CDD505-2E9C-101B-9397-08002B2CF9AE}" pid="7" name="CTP_BU">
    <vt:lpwstr>NA</vt:lpwstr>
  </property>
  <property fmtid="{D5CDD505-2E9C-101B-9397-08002B2CF9AE}" pid="8" name="CTP_IDSID">
    <vt:lpwstr>NA</vt:lpwstr>
  </property>
  <property fmtid="{D5CDD505-2E9C-101B-9397-08002B2CF9AE}" pid="9" name="CTP_WWID">
    <vt:lpwstr>NA</vt:lpwstr>
  </property>
  <property fmtid="{D5CDD505-2E9C-101B-9397-08002B2CF9AE}" pid="10" name="CTPClassification">
    <vt:lpwstr>CTP_NT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1524176712</vt:lpwstr>
  </property>
</Properties>
</file>