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t>4/20/2018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156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t>4/20/2018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121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t>4/20/2018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403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t>4/20/2018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697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t>4/20/2018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442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t>4/20/2018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33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t>4/20/2018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979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t>4/20/2018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87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t>4/20/2018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411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t>4/20/2018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29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t>4/20/2018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681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48C7F4-13AF-48F3-AC15-68074B1A4FD5}" type="datetimeFigureOut">
              <a:rPr lang="en-US" smtClean="0"/>
              <a:t>4/20/2018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70F0CA-85E8-44C2-963C-59E8C77AF8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978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NPBCH-based RRM measurement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Qualcomm, [Nokia], [Huawei], [Ericsson]</a:t>
            </a:r>
          </a:p>
        </p:txBody>
      </p:sp>
      <p:sp>
        <p:nvSpPr>
          <p:cNvPr id="4" name="Rectangle 3"/>
          <p:cNvSpPr/>
          <p:nvPr/>
        </p:nvSpPr>
        <p:spPr>
          <a:xfrm>
            <a:off x="378940" y="199033"/>
            <a:ext cx="113023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b="1" dirty="0"/>
              <a:t>3GPP TSG-RAN WG4 Meeting #86bis 	                                                                                                                        R4-</a:t>
            </a:r>
            <a:r>
              <a:rPr lang="en-US" b="1" dirty="0"/>
              <a:t>1805535</a:t>
            </a:r>
          </a:p>
          <a:p>
            <a:pPr hangingPunct="0"/>
            <a:r>
              <a:rPr lang="en-GB" b="1" dirty="0"/>
              <a:t>Melbourne, Australia, 16</a:t>
            </a:r>
            <a:r>
              <a:rPr lang="en-GB" b="1" baseline="30000" dirty="0"/>
              <a:t>th</a:t>
            </a:r>
            <a:r>
              <a:rPr lang="en-GB" b="1" dirty="0"/>
              <a:t> -21</a:t>
            </a:r>
            <a:r>
              <a:rPr lang="en-GB" b="1" baseline="30000" dirty="0"/>
              <a:t>st</a:t>
            </a:r>
            <a:r>
              <a:rPr lang="en-GB" b="1" dirty="0"/>
              <a:t> April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8868206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NPBCH-based RRM measurement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727270"/>
            <a:ext cx="10515600" cy="4351338"/>
          </a:xfrm>
        </p:spPr>
        <p:txBody>
          <a:bodyPr>
            <a:normAutofit lnSpcReduction="10000"/>
          </a:bodyPr>
          <a:lstStyle/>
          <a:p>
            <a:r>
              <a:rPr lang="en-GB" dirty="0"/>
              <a:t>Assuming UE can regenerate NB-MIB, it is feasible to use NPBCH for serving cell RRM measurement, provided that spare bits in MIB-NB do not change across NPBCH transmission periods</a:t>
            </a:r>
          </a:p>
          <a:p>
            <a:endParaRPr lang="en-GB" dirty="0"/>
          </a:p>
          <a:p>
            <a:r>
              <a:rPr lang="en-GB" dirty="0"/>
              <a:t>Device complexity and power consumption impacts should also be considered</a:t>
            </a:r>
          </a:p>
          <a:p>
            <a:endParaRPr lang="en-GB" dirty="0"/>
          </a:p>
          <a:p>
            <a:r>
              <a:rPr lang="en-GB" dirty="0"/>
              <a:t>Companies are encouraged to investigate appropriate simulation condition to evaluate the feasibility of NPBCH-based RRM measurement for neighbour cell</a:t>
            </a:r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633728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3921</TotalTime>
  <Words>85</Words>
  <Application>Microsoft Office PowerPoint</Application>
  <PresentationFormat>Widescreen</PresentationFormat>
  <Paragraphs>10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WF on NPBCH-based RRM measurement</vt:lpstr>
      <vt:lpstr>NPBCH-based RRM measurement</vt:lpstr>
    </vt:vector>
  </TitlesOfParts>
  <Company>Intel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Tang, Yang</dc:creator>
  <cp:lastModifiedBy>Taemin Kim</cp:lastModifiedBy>
  <cp:revision>159</cp:revision>
  <dcterms:created xsi:type="dcterms:W3CDTF">2016-04-13T15:12:29Z</dcterms:created>
  <dcterms:modified xsi:type="dcterms:W3CDTF">2018-04-19T22:21:30Z</dcterms:modified>
</cp:coreProperties>
</file>