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1" r:id="rId4"/>
    <p:sldId id="26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69" autoAdjust="0"/>
    <p:restoredTop sz="94660"/>
  </p:normalViewPr>
  <p:slideViewPr>
    <p:cSldViewPr snapToGrid="0">
      <p:cViewPr varScale="1">
        <p:scale>
          <a:sx n="68" d="100"/>
          <a:sy n="68" d="100"/>
        </p:scale>
        <p:origin x="27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430EAD-3FA9-493E-8340-2D22F0C511A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F08D2DE-0155-4510-9D02-551124DA2F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6425D9-30E8-488D-BF91-CDC7928A9F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B5AE6-342D-4BFB-9533-E3A519209877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C53A43-AF82-4FAC-9F13-0AC737F376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DF4C75-792B-49D0-886B-6952997D52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6246D-CF3F-4783-ABF8-1CEA3CED7E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02122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436D85-F894-4390-8ABD-6A3385B409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1E1D5D9-E630-4D56-88C3-1B7968CDE8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F3AF0F-9747-4CD0-BCD2-4AD73E669F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B5AE6-342D-4BFB-9533-E3A519209877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FCB804-C4E9-4667-96F2-7D670F0B62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648CF3-D00B-42BB-868D-F3785116DF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6246D-CF3F-4783-ABF8-1CEA3CED7E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6083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96AAE22-6C57-48F4-BBDB-EFCCB11D6D4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3379CEF-73D2-4314-B7D2-A145F8AA68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7A295A-44E5-4C57-B897-5A4322EA84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B5AE6-342D-4BFB-9533-E3A519209877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D9181E-9217-4A77-9B35-B30FBD86B2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A78F8B-7988-4487-96E0-43B9077639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6246D-CF3F-4783-ABF8-1CEA3CED7E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3848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8FC39C-0F27-4EE6-BFC1-D79289E643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A19C70-53B2-461C-9C8D-77190F89E1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0B2A53-E210-49F3-8C01-9E900BEEA1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B5AE6-342D-4BFB-9533-E3A519209877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53A9B7-D8FC-4749-815D-4FBE9C755E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8492EA-3083-43A8-8D3A-2256F15FAD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6246D-CF3F-4783-ABF8-1CEA3CED7E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79948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6EF60A-2A5A-4D3B-8754-DE655E722F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7C5047-AAD3-418D-8BB4-DDB8D99348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CA9958-4BA8-4B9A-9877-A62CCF88A3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B5AE6-342D-4BFB-9533-E3A519209877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B5521E-5944-46DF-B22C-753DE3925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B9037F-4895-492E-880D-DA8F8CFCED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6246D-CF3F-4783-ABF8-1CEA3CED7E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4305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C986BE-5DEE-482C-9094-CC0145D5EE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D3D1F4-C5C1-4B65-8665-F923C5B1028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EFCF4F-A5D3-45B2-865A-627A92226C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F76CB74-3055-46E0-87D0-DD4FA02B0F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B5AE6-342D-4BFB-9533-E3A519209877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9C19993-5D96-4C72-9247-5449F83287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C518132-69E4-4F53-ADD3-3281ED4649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6246D-CF3F-4783-ABF8-1CEA3CED7E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4234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5BD2FF-E1C2-4A94-B79D-A649863A39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C313B76-2E63-4253-89D3-52B4C3AD41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47A4351-FE2C-4E3A-8284-FC9315EBB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FE216D1-DA56-4326-A78A-0E5CE32A782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B695A81-7B78-418E-A94F-8631091EE8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2B615D7-A1CD-4BFC-BD78-63979527A3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B5AE6-342D-4BFB-9533-E3A519209877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C1AEF5E-5768-462E-BF65-339EC5A8DF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91D78F3-E5B3-400E-A2D9-2152CD4088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6246D-CF3F-4783-ABF8-1CEA3CED7E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62381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4489F1-9870-4F9A-968B-2F4006FBD1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6DC3A3-8160-4AA4-96FE-40D3F8AAE9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B5AE6-342D-4BFB-9533-E3A519209877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EEBD466-E6D5-497B-B0F6-CAB94C2E07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35AADD-1597-4721-BB8F-D966BB68D6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6246D-CF3F-4783-ABF8-1CEA3CED7E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17217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0400761-30BB-4FA5-9440-6E9BCD99B1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B5AE6-342D-4BFB-9533-E3A519209877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F328592-933F-428A-AEC4-1E87BD7AA4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6396C5-EA27-4EC3-8542-06EB48A323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6246D-CF3F-4783-ABF8-1CEA3CED7E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11715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3A6635-C741-4AE1-ACCF-D8C62357A6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ABDB8A-1709-4890-ADE4-2A4D6C314E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90AE04-AF74-4648-B8C6-1D9104F9A3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B9ABBC-AD17-41F7-BDE7-205DAB650E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B5AE6-342D-4BFB-9533-E3A519209877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BFAD47-8593-43CF-B7BC-1806281E0F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8EC3303-ABED-43B9-BE6A-3F6A464909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6246D-CF3F-4783-ABF8-1CEA3CED7E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6516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0F2D26-1E0B-4B0F-86D3-76F64512CD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82D936-07EC-4537-A256-640815F906A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FD7750B-2B04-4B3C-81FF-53FBCBA852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7E92D86-7222-4AE4-B6BC-AF9C2111E6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B5AE6-342D-4BFB-9533-E3A519209877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EA66607-8E66-4637-B56A-9EC9446277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8901A6-9F28-47C0-B967-736382CF72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6246D-CF3F-4783-ABF8-1CEA3CED7E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91624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04B5648-57D0-414D-A924-191AFAB259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4773FC-6F4B-4BDF-BAFD-D0870DC11F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6C486-B459-49A8-95EF-56F3F343C32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4B5AE6-342D-4BFB-9533-E3A519209877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AE8604-A7A4-46A8-BA93-F742C3B7164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C22270-9D1E-4A6F-8914-823E1C27135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6246D-CF3F-4783-ABF8-1CEA3CED7E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326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3AA24A-5417-40F8-804C-E9ED67E0550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Way forward on NB-IoT channel quality reporting in MSG-3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0490A33-1C21-4741-AF53-234E9B2C1FB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Ericsson</a:t>
            </a:r>
          </a:p>
        </p:txBody>
      </p:sp>
      <p:sp>
        <p:nvSpPr>
          <p:cNvPr id="4" name="正方形/長方形 6">
            <a:extLst>
              <a:ext uri="{FF2B5EF4-FFF2-40B4-BE49-F238E27FC236}">
                <a16:creationId xmlns:a16="http://schemas.microsoft.com/office/drawing/2014/main" id="{7AA51D31-C322-4F0F-BDBE-18C48CCF2A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618" y="152400"/>
            <a:ext cx="6370407" cy="823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Meeting #86bis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Melbourne, Australia, 16 – 20 April, 2018</a:t>
            </a:r>
            <a:endParaRPr kumimoji="1" lang="en-GB" altLang="ja-JP" sz="2000" dirty="0">
              <a:latin typeface="Arial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5" name="正方形/長方形 5">
            <a:extLst>
              <a:ext uri="{FF2B5EF4-FFF2-40B4-BE49-F238E27FC236}">
                <a16:creationId xmlns:a16="http://schemas.microsoft.com/office/drawing/2014/main" id="{58C9F7F3-F1F2-4452-AD9C-B361DF2E3C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39535" y="223837"/>
            <a:ext cx="2506882" cy="52322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800" dirty="0">
                <a:ea typeface="Batang" pitchFamily="18" charset="-127"/>
                <a:cs typeface="Times New Roman" pitchFamily="18" charset="0"/>
              </a:rPr>
              <a:t>R4-1805532</a:t>
            </a:r>
            <a:endParaRPr lang="en-GB" altLang="zh-CN" sz="2000" dirty="0">
              <a:solidFill>
                <a:srgbClr val="FF0000"/>
              </a:solidFill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1631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8B04F6-BBE1-4953-9C40-C7053B4DAB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Backgrounds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116AAD-8D06-4E83-8139-11EA6CEB85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dirty="0"/>
              <a:t>RAN4#86bis discussed the LS from RAN1 on NB-IoT downlink channel quality determination and report, and observed as follows:</a:t>
            </a:r>
          </a:p>
          <a:p>
            <a:pPr lvl="1" hangingPunct="0"/>
            <a:r>
              <a:rPr lang="en-US" dirty="0"/>
              <a:t>UE should estimate the SINR of the serving cell, where NPDCCH is transmitted, to be able to report the downlink channel quality, similar to RLM.</a:t>
            </a:r>
          </a:p>
          <a:p>
            <a:pPr lvl="1" hangingPunct="0"/>
            <a:r>
              <a:rPr lang="en-US" dirty="0"/>
              <a:t>SINR estimation for channel quality reporting could be based on a shorter evaluation period than RLM and using only the most recent measurement samples, e.g., NRS received during MSG2 decoding and MSG3 preparation.</a:t>
            </a:r>
          </a:p>
          <a:p>
            <a:pPr lvl="1" hangingPunct="0"/>
            <a:r>
              <a:rPr lang="en-US" dirty="0"/>
              <a:t>UE’s channel quality reporting in MSG3 is strictly conditioned on the successful decoding of MSG2. </a:t>
            </a:r>
          </a:p>
          <a:p>
            <a:pPr lvl="1" hangingPunct="0"/>
            <a:r>
              <a:rPr lang="en-US" dirty="0"/>
              <a:t>RAN2 are going to decide the number of available bits used for MSG3-based quality reporting, but it is limited (e.g., at most 2-3 bits). </a:t>
            </a:r>
          </a:p>
        </p:txBody>
      </p:sp>
    </p:spTree>
    <p:extLst>
      <p:ext uri="{BB962C8B-B14F-4D97-AF65-F5344CB8AC3E}">
        <p14:creationId xmlns:p14="http://schemas.microsoft.com/office/powerpoint/2010/main" val="18212953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8D2850-C056-434E-841C-233E6D6274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164C2A-DBB2-45AF-87A9-8595DCB319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Companies are encouraged to investigate the solution to report the channel quality in MSG3. </a:t>
            </a:r>
          </a:p>
          <a:p>
            <a:pPr lvl="1"/>
            <a:r>
              <a:rPr lang="en-US" dirty="0"/>
              <a:t>Option 1: Based on SINR estimation from MSG2</a:t>
            </a:r>
          </a:p>
          <a:p>
            <a:pPr lvl="1"/>
            <a:r>
              <a:rPr lang="en-US" dirty="0"/>
              <a:t>Option 2: Based on the combination of actual repetition used until successful decoding of MSG2 and SINR estimation from MSG2</a:t>
            </a:r>
          </a:p>
          <a:p>
            <a:pPr lvl="1"/>
            <a:r>
              <a:rPr lang="en-US" dirty="0"/>
              <a:t>Other options are not precluded. </a:t>
            </a:r>
          </a:p>
          <a:p>
            <a:r>
              <a:rPr lang="en-US" dirty="0"/>
              <a:t>Companies are encouraged to investigate the accuracy of the SINR measurement from MSG2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18064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8A4A4E-517B-4F2D-AA71-09FE4974AF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Information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B053F8-5F34-47A4-8D46-6358905F03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Timeline from MSG1 to MSG3 in the NB-IoT random access</a:t>
            </a: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89482956-701B-497E-9177-344552FDE75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4063977"/>
              </p:ext>
            </p:extLst>
          </p:nvPr>
        </p:nvGraphicFramePr>
        <p:xfrm>
          <a:off x="1069146" y="2791365"/>
          <a:ext cx="9641473" cy="30185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7" name="Visio" r:id="rId3" imgW="7315200" imgH="2286000" progId="Visio.Drawing.15">
                  <p:embed/>
                </p:oleObj>
              </mc:Choice>
              <mc:Fallback>
                <p:oleObj name="Visio" r:id="rId3" imgW="7315200" imgH="2286000" progId="Visio.Drawing.15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F6F664DF-790C-4B90-B7FA-C17ACAB4429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9146" y="2791365"/>
                        <a:ext cx="9641473" cy="301859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788024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</TotalTime>
  <Words>238</Words>
  <Application>Microsoft Office PowerPoint</Application>
  <PresentationFormat>Widescreen</PresentationFormat>
  <Paragraphs>19</Paragraphs>
  <Slides>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Batang</vt:lpstr>
      <vt:lpstr>Arial</vt:lpstr>
      <vt:lpstr>Calibri</vt:lpstr>
      <vt:lpstr>Calibri Light</vt:lpstr>
      <vt:lpstr>Times New Roman</vt:lpstr>
      <vt:lpstr>Office Theme</vt:lpstr>
      <vt:lpstr>Visio</vt:lpstr>
      <vt:lpstr>Way forward on NB-IoT channel quality reporting in MSG-3</vt:lpstr>
      <vt:lpstr>Backgrounds</vt:lpstr>
      <vt:lpstr>Way forward</vt:lpstr>
      <vt:lpstr>Information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Rel-15 NR UE demodulation and CSI requirements</dc:title>
  <dc:creator>Kazuyoshi Uesaka</dc:creator>
  <cp:lastModifiedBy>Kazuyoshi Uesaka</cp:lastModifiedBy>
  <cp:revision>82</cp:revision>
  <dcterms:created xsi:type="dcterms:W3CDTF">2018-03-29T08:49:07Z</dcterms:created>
  <dcterms:modified xsi:type="dcterms:W3CDTF">2018-04-19T02:22:48Z</dcterms:modified>
</cp:coreProperties>
</file>