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660"/>
  </p:normalViewPr>
  <p:slideViewPr>
    <p:cSldViewPr snapToGrid="0">
      <p:cViewPr varScale="1">
        <p:scale>
          <a:sx n="64" d="100"/>
          <a:sy n="64" d="100"/>
        </p:scale>
        <p:origin x="72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430EAD-3FA9-493E-8340-2D22F0C511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F08D2DE-0155-4510-9D02-551124DA2F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6425D9-30E8-488D-BF91-CDC7928A9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C53A43-AF82-4FAC-9F13-0AC737F376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DF4C75-792B-49D0-886B-6952997D5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212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436D85-F894-4390-8ABD-6A3385B40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E1D5D9-E630-4D56-88C3-1B7968CDE8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F3AF0F-9747-4CD0-BCD2-4AD73E669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FCB804-C4E9-4667-96F2-7D670F0B6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648CF3-D00B-42BB-868D-F3785116D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6083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96AAE22-6C57-48F4-BBDB-EFCCB11D6D4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379CEF-73D2-4314-B7D2-A145F8AA68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7A295A-44E5-4C57-B897-5A4322EA84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D9181E-9217-4A77-9B35-B30FBD86B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A78F8B-7988-4487-96E0-43B9077639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384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8FC39C-0F27-4EE6-BFC1-D79289E64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A19C70-53B2-461C-9C8D-77190F89E1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0B2A53-E210-49F3-8C01-9E900BEEA1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53A9B7-D8FC-4749-815D-4FBE9C755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8492EA-3083-43A8-8D3A-2256F15FA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994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6EF60A-2A5A-4D3B-8754-DE655E722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7C5047-AAD3-418D-8BB4-DDB8D99348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CA9958-4BA8-4B9A-9877-A62CCF88A3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B5521E-5944-46DF-B22C-753DE3925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B9037F-4895-492E-880D-DA8F8CFCE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430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C986BE-5DEE-482C-9094-CC0145D5E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D3D1F4-C5C1-4B65-8665-F923C5B102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EFCF4F-A5D3-45B2-865A-627A92226C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76CB74-3055-46E0-87D0-DD4FA02B0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C19993-5D96-4C72-9247-5449F83287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518132-69E4-4F53-ADD3-3281ED464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423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5BD2FF-E1C2-4A94-B79D-A649863A39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313B76-2E63-4253-89D3-52B4C3AD41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7A4351-FE2C-4E3A-8284-FC9315EBB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E216D1-DA56-4326-A78A-0E5CE32A78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B695A81-7B78-418E-A94F-8631091EE8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2B615D7-A1CD-4BFC-BD78-63979527A3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C1AEF5E-5768-462E-BF65-339EC5A8D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91D78F3-E5B3-400E-A2D9-2152CD408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238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4489F1-9870-4F9A-968B-2F4006FBD1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6DC3A3-8160-4AA4-96FE-40D3F8AAE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EEBD466-E6D5-497B-B0F6-CAB94C2E0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35AADD-1597-4721-BB8F-D966BB68D6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721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0400761-30BB-4FA5-9440-6E9BCD99B1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328592-933F-428A-AEC4-1E87BD7AA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6396C5-EA27-4EC3-8542-06EB48A323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1715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3A6635-C741-4AE1-ACCF-D8C62357A6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ABDB8A-1709-4890-ADE4-2A4D6C314E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90AE04-AF74-4648-B8C6-1D9104F9A3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B9ABBC-AD17-41F7-BDE7-205DAB650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BFAD47-8593-43CF-B7BC-1806281E0F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EC3303-ABED-43B9-BE6A-3F6A46490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651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0F2D26-1E0B-4B0F-86D3-76F64512C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82D936-07EC-4537-A256-640815F906A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D7750B-2B04-4B3C-81FF-53FBCBA852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E92D86-7222-4AE4-B6BC-AF9C2111E6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A66607-8E66-4637-B56A-9EC9446277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8901A6-9F28-47C0-B967-736382CF72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162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04B5648-57D0-414D-A924-191AFAB259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4773FC-6F4B-4BDF-BAFD-D0870DC11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6C486-B459-49A8-95EF-56F3F343C3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4B5AE6-342D-4BFB-9533-E3A519209877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AE8604-A7A4-46A8-BA93-F742C3B716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C22270-9D1E-4A6F-8914-823E1C2713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326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3AA24A-5417-40F8-804C-E9ED67E0550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Way forward on beam management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490A33-1C21-4741-AF53-234E9B2C1F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Ericsson</a:t>
            </a:r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7AA51D31-C322-4F0F-BDBE-18C48CCF2A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618" y="152400"/>
            <a:ext cx="6370407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#86bis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Melbourne, Australia, 16 – 20 April, 2018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58C9F7F3-F1F2-4452-AD9C-B361DF2E3C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39535" y="223837"/>
            <a:ext cx="250688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R4-1805530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1631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26C08C-D578-4665-948D-207E8C5396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38118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CC1E8E-4B4F-4429-AF60-A262C6FE79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2026"/>
            <a:ext cx="10515600" cy="4874937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For beam management RAN4 will specify the requirements of </a:t>
            </a:r>
          </a:p>
          <a:p>
            <a:pPr lvl="1"/>
            <a:r>
              <a:rPr lang="en-US" dirty="0"/>
              <a:t>1) L1-RSRP reporting and </a:t>
            </a:r>
          </a:p>
          <a:p>
            <a:pPr lvl="1"/>
            <a:r>
              <a:rPr lang="en-US" dirty="0"/>
              <a:t>2) Beam failure and recovery</a:t>
            </a:r>
          </a:p>
          <a:p>
            <a:pPr lvl="2"/>
            <a:r>
              <a:rPr lang="en-US" dirty="0"/>
              <a:t>Requirements are based on both SSB based, CSI-RS based and SSB and CSI-RS based.</a:t>
            </a:r>
          </a:p>
          <a:p>
            <a:r>
              <a:rPr lang="en-US" dirty="0"/>
              <a:t>L1-RSRP reporting</a:t>
            </a:r>
          </a:p>
          <a:p>
            <a:pPr lvl="1"/>
            <a:r>
              <a:rPr lang="en-US" dirty="0"/>
              <a:t>Part of CSI reporting</a:t>
            </a:r>
          </a:p>
          <a:p>
            <a:pPr lvl="1"/>
            <a:r>
              <a:rPr lang="en-US" dirty="0"/>
              <a:t>Cover periodic, aperiodic, or semi-persistent reporting</a:t>
            </a:r>
          </a:p>
          <a:p>
            <a:r>
              <a:rPr lang="en-US" dirty="0"/>
              <a:t>Beam failure recovery consists of:</a:t>
            </a:r>
          </a:p>
          <a:p>
            <a:pPr lvl="1"/>
            <a:r>
              <a:rPr lang="en-US" dirty="0"/>
              <a:t>Beam failure detection, and </a:t>
            </a:r>
          </a:p>
          <a:p>
            <a:pPr lvl="1"/>
            <a:r>
              <a:rPr lang="en-US" dirty="0"/>
              <a:t>Beam identification</a:t>
            </a:r>
          </a:p>
          <a:p>
            <a:pPr lvl="1"/>
            <a:r>
              <a:rPr lang="en-US" dirty="0"/>
              <a:t>Reference: 38.213 Section 6</a:t>
            </a:r>
          </a:p>
          <a:p>
            <a:pPr lvl="2"/>
            <a:r>
              <a:rPr lang="en-US" dirty="0"/>
              <a:t>For threshold for beam failure, </a:t>
            </a:r>
            <a:r>
              <a:rPr lang="en-US" dirty="0" err="1"/>
              <a:t>Q_outLR</a:t>
            </a:r>
            <a:r>
              <a:rPr lang="en-US" dirty="0"/>
              <a:t>, RAN1 assumption is hypothetical PDCCH BLER of 10%. </a:t>
            </a:r>
          </a:p>
        </p:txBody>
      </p:sp>
    </p:spTree>
    <p:extLst>
      <p:ext uri="{BB962C8B-B14F-4D97-AF65-F5344CB8AC3E}">
        <p14:creationId xmlns:p14="http://schemas.microsoft.com/office/powerpoint/2010/main" val="949463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8922D3-EA78-4E4B-BD95-FBD676724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beam failure recovery (BFR)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02C582-9384-42FC-886A-DC34ACCFD3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FFS to clarify the definition of beam failure and whether to introduce the beam failure detection requirements in RAN4.</a:t>
            </a:r>
          </a:p>
          <a:p>
            <a:r>
              <a:rPr lang="en-US" dirty="0"/>
              <a:t>Companies are encouraged to investigate:</a:t>
            </a:r>
          </a:p>
          <a:p>
            <a:pPr lvl="1"/>
            <a:r>
              <a:rPr lang="en-US" dirty="0"/>
              <a:t>Evaluation period for beam link failure detection with/without DRX</a:t>
            </a:r>
          </a:p>
          <a:p>
            <a:pPr lvl="2"/>
            <a:r>
              <a:rPr lang="en-US" dirty="0"/>
              <a:t>SSB-based and CSI-RS based and CSI-RS+SSB based</a:t>
            </a:r>
          </a:p>
          <a:p>
            <a:pPr lvl="1"/>
            <a:r>
              <a:rPr lang="en-US" dirty="0"/>
              <a:t>Whether it is feasible to reuse RLM out-of-synch framework or new sets of parameter values are needed</a:t>
            </a:r>
          </a:p>
          <a:p>
            <a:pPr lvl="2"/>
            <a:r>
              <a:rPr lang="en-US" dirty="0"/>
              <a:t>PDCCH configuration parameters</a:t>
            </a:r>
          </a:p>
          <a:p>
            <a:pPr lvl="1"/>
            <a:r>
              <a:rPr lang="en-US" dirty="0"/>
              <a:t>UE is not assumed to perform BFR outside its active DL BWP</a:t>
            </a:r>
          </a:p>
          <a:p>
            <a:r>
              <a:rPr lang="en-US" dirty="0"/>
              <a:t>FFS whether and how to define the new beam identification requirements.</a:t>
            </a:r>
          </a:p>
        </p:txBody>
      </p:sp>
    </p:spTree>
    <p:extLst>
      <p:ext uri="{BB962C8B-B14F-4D97-AF65-F5344CB8AC3E}">
        <p14:creationId xmlns:p14="http://schemas.microsoft.com/office/powerpoint/2010/main" val="11158126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4DF0E1-3EBB-43AF-B4F9-3E2F039644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L1-RSRP reporting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0B8767-8925-4094-B301-126D5CF1C9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Companies are encouraged to investigate whether measurement period of L1-RSRP needs to be specified and whether this will be part of core requirements or performance part. </a:t>
            </a:r>
          </a:p>
          <a:p>
            <a:r>
              <a:rPr lang="en-US" dirty="0"/>
              <a:t>L1-RSRP measurement accuracy shall be performance part.</a:t>
            </a:r>
          </a:p>
          <a:p>
            <a:r>
              <a:rPr lang="en-US" dirty="0"/>
              <a:t>FFS whether L1-RSRP core and performance requirements will be specified in TS38.133 or in TS 38.101-4.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16180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267</Words>
  <Application>Microsoft Office PowerPoint</Application>
  <PresentationFormat>Widescreen</PresentationFormat>
  <Paragraphs>31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Batang</vt:lpstr>
      <vt:lpstr>Arial</vt:lpstr>
      <vt:lpstr>Calibri</vt:lpstr>
      <vt:lpstr>Calibri Light</vt:lpstr>
      <vt:lpstr>Times New Roman</vt:lpstr>
      <vt:lpstr>Office Theme</vt:lpstr>
      <vt:lpstr>Way forward on beam management</vt:lpstr>
      <vt:lpstr>Background</vt:lpstr>
      <vt:lpstr>Way forward on beam failure recovery (BFR)</vt:lpstr>
      <vt:lpstr>Way forward on L1-RSRP reporting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Rel-15 NR UE demodulation and CSI requirements</dc:title>
  <dc:creator>Kazuyoshi Uesaka</dc:creator>
  <cp:lastModifiedBy>Kazuyoshi Uesaka</cp:lastModifiedBy>
  <cp:revision>89</cp:revision>
  <dcterms:created xsi:type="dcterms:W3CDTF">2018-03-29T08:49:07Z</dcterms:created>
  <dcterms:modified xsi:type="dcterms:W3CDTF">2018-04-20T03:42:28Z</dcterms:modified>
</cp:coreProperties>
</file>