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#86Bis 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Melbourne, Australia, 16 - 20 Mar 2018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BS </a:t>
            </a:r>
            <a:r>
              <a:rPr lang="en-US" altLang="zh-CN" sz="4400" dirty="0" err="1">
                <a:latin typeface="Calibri" panose="020F0502020204030204" pitchFamily="34" charset="0"/>
              </a:rPr>
              <a:t>FeNB-IoT</a:t>
            </a:r>
            <a:r>
              <a:rPr lang="en-US" altLang="zh-CN" sz="4400" dirty="0">
                <a:latin typeface="Calibri" panose="020F0502020204030204" pitchFamily="34" charset="0"/>
              </a:rPr>
              <a:t> demodulation performance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62071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R4-1805490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FeNB-IoT FDD part</a:t>
            </a:r>
            <a:endParaRPr lang="zh-CN" altLang="en-US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altLang="en-US" dirty="0">
                <a:ea typeface="宋体" panose="02010600030101010101" pitchFamily="2" charset="-122"/>
              </a:rPr>
              <a:t>Early data transmission in Msg3</a:t>
            </a:r>
          </a:p>
          <a:p>
            <a:pPr lvl="2" eaLnBrk="1" hangingPunct="1"/>
            <a:r>
              <a:rPr lang="en-US" altLang="en-US" dirty="0">
                <a:ea typeface="宋体" panose="02010600030101010101" pitchFamily="2" charset="-122"/>
              </a:rPr>
              <a:t>No performance requirements need to be defined</a:t>
            </a:r>
          </a:p>
          <a:p>
            <a:pPr lvl="1" eaLnBrk="1" hangingPunct="1"/>
            <a:r>
              <a:rPr lang="en-US" altLang="en-US" dirty="0">
                <a:ea typeface="宋体" panose="02010600030101010101" pitchFamily="2" charset="-122"/>
              </a:rPr>
              <a:t>NPRACH cell range enhancements</a:t>
            </a:r>
          </a:p>
          <a:p>
            <a:pPr lvl="2" eaLnBrk="1" hangingPunct="1"/>
            <a:r>
              <a:rPr lang="en-US" altLang="en-US" dirty="0">
                <a:ea typeface="宋体" panose="02010600030101010101" pitchFamily="2" charset="-122"/>
              </a:rPr>
              <a:t>New performance requirements need to be introduced to verify the new numerology of 1.25kHz subcarrier spacing and 800us CP length</a:t>
            </a:r>
          </a:p>
          <a:p>
            <a:pPr lvl="1" eaLnBrk="1" hangingPunct="1"/>
            <a:r>
              <a:rPr lang="en-GB" dirty="0"/>
              <a:t>Support for physical layer SR</a:t>
            </a:r>
            <a:endParaRPr lang="en-US" altLang="zh-CN" dirty="0"/>
          </a:p>
          <a:p>
            <a:pPr lvl="2" eaLnBrk="1" hangingPunct="1"/>
            <a:r>
              <a:rPr lang="en-US" altLang="zh-CN" dirty="0"/>
              <a:t>No performance requirements need to be defined for SR sending w or w/o HARQ ACK/NACK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>
            <a:extLst>
              <a:ext uri="{FF2B5EF4-FFF2-40B4-BE49-F238E27FC236}">
                <a16:creationId xmlns="" xmlns:a16="http://schemas.microsoft.com/office/drawing/2014/main" id="{9770FAE6-6B9D-45FC-AB17-BD2A484F3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err="1"/>
              <a:t>FeNB</a:t>
            </a:r>
            <a:r>
              <a:rPr lang="en-US" altLang="zh-CN" dirty="0"/>
              <a:t>-IoT TDD</a:t>
            </a:r>
            <a:endParaRPr lang="zh-CN" altLang="en-US" dirty="0"/>
          </a:p>
        </p:txBody>
      </p:sp>
      <p:sp>
        <p:nvSpPr>
          <p:cNvPr id="4099" name="内容占位符 2">
            <a:extLst>
              <a:ext uri="{FF2B5EF4-FFF2-40B4-BE49-F238E27FC236}">
                <a16:creationId xmlns="" xmlns:a16="http://schemas.microsoft.com/office/drawing/2014/main" id="{E4C9EEAE-3B46-44CF-9D98-9CEC3F0545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altLang="en-US" dirty="0">
                <a:ea typeface="宋体" panose="02010600030101010101" pitchFamily="2" charset="-122"/>
              </a:rPr>
              <a:t>NPRACH</a:t>
            </a:r>
          </a:p>
          <a:p>
            <a:pPr lvl="2" eaLnBrk="1" hangingPunct="1"/>
            <a:r>
              <a:rPr lang="en-US" altLang="en-US" dirty="0">
                <a:ea typeface="宋体" panose="02010600030101010101" pitchFamily="2" charset="-122"/>
              </a:rPr>
              <a:t>New performance requirements need to be defined to verify new NPRACH formats, details FFS</a:t>
            </a:r>
          </a:p>
          <a:p>
            <a:pPr lvl="2" eaLnBrk="1" hangingPunct="1"/>
            <a:endParaRPr lang="en-US" altLang="en-US" dirty="0">
              <a:ea typeface="宋体" panose="02010600030101010101" pitchFamily="2" charset="-122"/>
            </a:endParaRPr>
          </a:p>
          <a:p>
            <a:pPr lvl="1" eaLnBrk="1" hangingPunct="1"/>
            <a:r>
              <a:rPr lang="en-US" altLang="en-US" dirty="0">
                <a:ea typeface="宋体" panose="02010600030101010101" pitchFamily="2" charset="-122"/>
              </a:rPr>
              <a:t>NPUSCH format 1 and format 2</a:t>
            </a:r>
          </a:p>
          <a:p>
            <a:pPr lvl="2" eaLnBrk="1" hangingPunct="1"/>
            <a:r>
              <a:rPr lang="en-GB" altLang="en-US" dirty="0">
                <a:ea typeface="宋体" panose="02010600030101010101" pitchFamily="2" charset="-122"/>
              </a:rPr>
              <a:t>Same test configurations</a:t>
            </a:r>
            <a:r>
              <a:rPr lang="en-GB" altLang="en-US" dirty="0">
                <a:solidFill>
                  <a:schemeClr val="accent2"/>
                </a:solidFill>
                <a:ea typeface="宋体" panose="02010600030101010101" pitchFamily="2" charset="-122"/>
              </a:rPr>
              <a:t> </a:t>
            </a:r>
            <a:r>
              <a:rPr lang="en-GB" altLang="en-US" dirty="0">
                <a:ea typeface="宋体" panose="02010600030101010101" pitchFamily="2" charset="-122"/>
              </a:rPr>
              <a:t>and demodulation performance requirements as FDD can be reused as </a:t>
            </a:r>
            <a:r>
              <a:rPr lang="en-GB" altLang="en-US" dirty="0" smtClean="0">
                <a:ea typeface="宋体" panose="02010600030101010101" pitchFamily="2" charset="-122"/>
              </a:rPr>
              <a:t>did for </a:t>
            </a:r>
            <a:r>
              <a:rPr lang="en-GB" altLang="en-US" dirty="0">
                <a:ea typeface="宋体" panose="02010600030101010101" pitchFamily="2" charset="-122"/>
              </a:rPr>
              <a:t>other BS demodulation requirements</a:t>
            </a:r>
          </a:p>
          <a:p>
            <a:pPr lvl="2" eaLnBrk="1" hangingPunct="1"/>
            <a:r>
              <a:rPr lang="en-GB" altLang="en-US" dirty="0">
                <a:ea typeface="宋体" panose="02010600030101010101" pitchFamily="2" charset="-122"/>
              </a:rPr>
              <a:t>Set uplink-downlink configuration 1</a:t>
            </a:r>
            <a:endParaRPr lang="en-US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123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3GPP TSG-RAN WG4 Meeting #86Bis   Melbourne, Australia, 16 - 20 Mar 2018</vt:lpstr>
      <vt:lpstr>FeNB-IoT FDD part</vt:lpstr>
      <vt:lpstr>FeNB-IoT TDD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61</cp:revision>
  <dcterms:created xsi:type="dcterms:W3CDTF">2016-01-12T08:39:50Z</dcterms:created>
  <dcterms:modified xsi:type="dcterms:W3CDTF">2018-04-19T13:37:03Z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(3)UFurgxqWHFbfmMWN+hv1n6zzc0K+AuNhi1Zxi/ZWJnbAzhogw5qbgen+0N7Q1kxbPnhVpW/Q_x000d_
t3BBJr0SvRYCnpyj/N5+4VbvZu17aRH4DxOdZFoS0gBcxUwJNts+xrX+7mIlG9taJvM/kMjO_x000d_
tjUERXRf2EqtsPeyz0okZfs2SA80mHU/dkU8fvQnuCD11AUxqpKmF5PNHu3uUeY0moJTRijA_x000d_
UzrE0FrbpBiEjJCLwa</vt:lpwstr>
  </property>
  <property fmtid="{D5CDD505-2E9C-101B-9397-08002B2CF9AE}" pid="3" name="_2015_ms_pID_7253431">
    <vt:lpwstr>o71j8maO+O1H8tt/DiqqYE3UIhvduwysz6yKTAuFgCO87+/Kybt8ku_x000d_
vdwfnNTpH5dnnhsAb2+kRFkx8BWaoFZO1PUQh6o6RvlZ+T9ou82KxdUha+CM31wzGyaFHErT_x000d_
1f3K2xlRYQbNprW6xI0PMKpJEreBhQ4bhV3Q7ahx0ZvVu3TPwdk59hQhF3USzZzmJNi69lGt_x000d_
nyJrM3UiULDIGE5qBIPg992YpAc25b+1dOom</vt:lpwstr>
  </property>
  <property fmtid="{D5CDD505-2E9C-101B-9397-08002B2CF9AE}" pid="4" name="_2015_ms_pID_7253432">
    <vt:lpwstr>kIGeez6hFDu4nzcieJ3zLNOto/wA5SBXHvsV_x000d_
6rsRdzyJRvAM8af6NorytNKyOb/BIfXpYJ4HT10HjjTUw10u2cw=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1524090290</vt:lpwstr>
  </property>
</Properties>
</file>