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#86Bis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Melbourne, Australia, 16 - 20 Mar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Ericsson, 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UE </a:t>
            </a:r>
            <a:r>
              <a:rPr lang="en-US" altLang="zh-CN" sz="4400" dirty="0" err="1" smtClean="0"/>
              <a:t>FeNB-IoT</a:t>
            </a:r>
            <a:r>
              <a:rPr lang="en-US" altLang="zh-CN" sz="4400" dirty="0" smtClean="0"/>
              <a:t>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R4-1805489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FeNB-IoT</a:t>
            </a:r>
            <a:r>
              <a:rPr lang="en-US" altLang="zh-CN" dirty="0" smtClean="0"/>
              <a:t> FDD part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GB" dirty="0" smtClean="0"/>
              <a:t>Wake-up signal</a:t>
            </a:r>
            <a:endParaRPr lang="en-US" dirty="0" smtClean="0"/>
          </a:p>
          <a:p>
            <a:pPr lvl="2"/>
            <a:r>
              <a:rPr lang="en-US" dirty="0" smtClean="0"/>
              <a:t>No performance requirements need to be defined</a:t>
            </a:r>
          </a:p>
          <a:p>
            <a:pPr lvl="1"/>
            <a:r>
              <a:rPr lang="en-US" dirty="0" smtClean="0"/>
              <a:t>Additional SIB1-NB</a:t>
            </a:r>
          </a:p>
          <a:p>
            <a:pPr lvl="2"/>
            <a:r>
              <a:rPr lang="en-US" dirty="0" smtClean="0"/>
              <a:t>No additional new NPDSCH performance requirements need to be defined just with the additional SIB1-NB configured</a:t>
            </a:r>
          </a:p>
          <a:p>
            <a:pPr lvl="1"/>
            <a:r>
              <a:rPr lang="en-US" altLang="zh-CN" dirty="0" smtClean="0"/>
              <a:t>SPS</a:t>
            </a:r>
          </a:p>
          <a:p>
            <a:pPr lvl="2"/>
            <a:r>
              <a:rPr lang="en-US" altLang="zh-CN" dirty="0" smtClean="0"/>
              <a:t>No need to be considered in the demodulation performance requirements.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FeNB-IoT</a:t>
            </a:r>
            <a:r>
              <a:rPr lang="en-US" altLang="zh-CN" dirty="0" smtClean="0"/>
              <a:t> TDD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endParaRPr lang="en-US" dirty="0" smtClean="0"/>
          </a:p>
          <a:p>
            <a:pPr lvl="1"/>
            <a:r>
              <a:rPr lang="en-US" dirty="0" smtClean="0"/>
              <a:t>NPBCH</a:t>
            </a:r>
          </a:p>
          <a:p>
            <a:pPr lvl="2"/>
            <a:r>
              <a:rPr lang="en-US" dirty="0" smtClean="0"/>
              <a:t>Reuse the NPBCH FDD performance requirements for NPBCH TDD is FFS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NPDSCH</a:t>
            </a:r>
          </a:p>
          <a:p>
            <a:pPr lvl="2"/>
            <a:r>
              <a:rPr lang="en-US" dirty="0" smtClean="0"/>
              <a:t>Reuse the NPDSCH FDD demodulation performance requirements for NPDSCH TDD transmission in normal DL </a:t>
            </a:r>
            <a:r>
              <a:rPr lang="en-US" dirty="0" err="1" smtClean="0"/>
              <a:t>subframes</a:t>
            </a:r>
            <a:r>
              <a:rPr lang="en-US" dirty="0" smtClean="0"/>
              <a:t> is FFS</a:t>
            </a:r>
          </a:p>
          <a:p>
            <a:pPr lvl="2"/>
            <a:r>
              <a:rPr lang="en-US" dirty="0" smtClean="0"/>
              <a:t>No performance requirements for NPDSCH TDD transmission in </a:t>
            </a:r>
            <a:r>
              <a:rPr lang="en-US" dirty="0" err="1" smtClean="0"/>
              <a:t>DwPTS</a:t>
            </a:r>
            <a:r>
              <a:rPr lang="en-US" dirty="0" smtClean="0"/>
              <a:t> is FFS</a:t>
            </a:r>
          </a:p>
          <a:p>
            <a:pPr lvl="2"/>
            <a:endParaRPr lang="en-GB" dirty="0" smtClean="0"/>
          </a:p>
          <a:p>
            <a:pPr lvl="1"/>
            <a:r>
              <a:rPr lang="en-US" dirty="0" smtClean="0"/>
              <a:t>NPDCCH</a:t>
            </a:r>
          </a:p>
          <a:p>
            <a:pPr lvl="2"/>
            <a:r>
              <a:rPr lang="en-US" dirty="0" smtClean="0"/>
              <a:t>Further discussions are needed as per RAN1 agreements.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114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3GPP TSG-RAN WG4 Meeting #86Bis   Melbourne, Australia, 16 - 20 Mar 2018</vt:lpstr>
      <vt:lpstr>FeNB-IoT FDD part</vt:lpstr>
      <vt:lpstr>FeNB-IoT TDD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61</cp:revision>
  <dcterms:created xsi:type="dcterms:W3CDTF">2016-01-12T08:39:50Z</dcterms:created>
  <dcterms:modified xsi:type="dcterms:W3CDTF">2018-04-19T13:35:56Z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(3)BeaiVJAsvlEFiWSJCf+i2zKTFaJpan+hC/ITdHH1NOea9fHpW49sYKR+zfj0PAG4pf8V5Jh3
p7X9BCD7Ov3AChvDxoxHs6W+lE3m2WklGxs0Pu5CL8YfAqo/QHxrOZSwDtOOsC1R15l/020N
0ewg8z5bXHfr2fyZgI7M5FpODdXAk21dxs+qgga54V0fFpHp1b8IE63cggr7IuCz1paJz1PM
n6urnLABRkmdKJtT5b</vt:lpwstr>
  </property>
  <property fmtid="{D5CDD505-2E9C-101B-9397-08002B2CF9AE}" pid="3" name="_2015_ms_pID_7253431">
    <vt:lpwstr>9bEa+Zp02vNXZk+Fxb+d1cmnaHfrIGD7UERXTPIXfIv53HR1YztFbm
jTOJsMo9tx0MVlsFMMPJzuhwZhTZkClbsYIo844BT0mJcsF53ohixT7sRSQqU1DoNj2D56Sa
PATIiXPp8n+uQLEyilwc376ROWyYzLWNpapCrm6N1XUZ239t0KyRRaPNofVTYrLCfiqNGcrB
Nt4csTzJhmET9sAzrve8lZUg7OXGc8vmxUJF</vt:lpwstr>
  </property>
  <property fmtid="{D5CDD505-2E9C-101B-9397-08002B2CF9AE}" pid="4" name="_2015_ms_pID_7253432">
    <vt:lpwstr>oXvHWzQEs26j41MWsFi1cO9ZVTMbRWZ9p98I
3SJCm4lkyY/DRFJePy+DytidDFOhs42o5zsouvo/I9W81dfpWQc=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1524090290</vt:lpwstr>
  </property>
</Properties>
</file>