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83" r:id="rId6"/>
    <p:sldId id="388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=""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3" d="100"/>
          <a:sy n="73" d="100"/>
        </p:scale>
        <p:origin x="-600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20.04.2018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=""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zh-CN" sz="4000" dirty="0"/>
              <a:t>Way forward on RRM requirements for R15 V2X CA 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</a:t>
            </a:r>
            <a:r>
              <a:rPr lang="en-US" altLang="zh-CN" sz="2800" dirty="0" smtClean="0">
                <a:solidFill>
                  <a:srgbClr val="898989"/>
                </a:solidFill>
              </a:rPr>
              <a:t>HiSilicon</a:t>
            </a:r>
            <a:r>
              <a:rPr lang="en-US" altLang="zh-CN" sz="2800" dirty="0" smtClean="0">
                <a:solidFill>
                  <a:srgbClr val="898989"/>
                </a:solidFill>
              </a:rPr>
              <a:t>,</a:t>
            </a:r>
            <a:r>
              <a:rPr lang="en-US" altLang="zh-CN" sz="2800" dirty="0" smtClean="0">
                <a:solidFill>
                  <a:srgbClr val="898989"/>
                </a:solidFill>
              </a:rPr>
              <a:t> Qualcomm, CATT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6bis</a:t>
            </a:r>
            <a:br>
              <a:rPr lang="en-US" altLang="zh-CN" sz="1800" b="1" dirty="0"/>
            </a:br>
            <a:r>
              <a:rPr lang="en-US" sz="1800" b="1" dirty="0"/>
              <a:t>Melbourne, Australia, 16</a:t>
            </a:r>
            <a:r>
              <a:rPr lang="en-US" sz="1800" b="1" baseline="30000" dirty="0"/>
              <a:t>th</a:t>
            </a:r>
            <a:r>
              <a:rPr lang="en-US" sz="1800" b="1" dirty="0"/>
              <a:t> – 20</a:t>
            </a:r>
            <a:r>
              <a:rPr lang="en-US" sz="1800" b="1" baseline="30000" dirty="0"/>
              <a:t>th</a:t>
            </a:r>
            <a:r>
              <a:rPr lang="en-US" sz="1800" b="1" dirty="0"/>
              <a:t> April, 2018</a:t>
            </a:r>
          </a:p>
          <a:p>
            <a:pPr>
              <a:buNone/>
            </a:pPr>
            <a:r>
              <a:rPr lang="en-US" sz="1800" b="1" dirty="0"/>
              <a:t>Agenda item: 6.16.3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R4-1805485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52400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10972799" cy="4896544"/>
          </a:xfrm>
        </p:spPr>
        <p:txBody>
          <a:bodyPr/>
          <a:lstStyle/>
          <a:p>
            <a:r>
              <a:rPr lang="en-US" altLang="zh-CN" dirty="0">
                <a:solidFill>
                  <a:prstClr val="black"/>
                </a:solidFill>
              </a:rPr>
              <a:t>V2X Synchronization Reference Source selection/reselection requirements for V2X </a:t>
            </a:r>
            <a:r>
              <a:rPr lang="en-US" altLang="zh-CN" dirty="0" err="1">
                <a:solidFill>
                  <a:prstClr val="black"/>
                </a:solidFill>
              </a:rPr>
              <a:t>sidelink</a:t>
            </a:r>
            <a:r>
              <a:rPr lang="en-US" altLang="zh-CN" dirty="0">
                <a:solidFill>
                  <a:prstClr val="black"/>
                </a:solidFill>
              </a:rPr>
              <a:t> CA</a:t>
            </a:r>
            <a:endParaRPr lang="en-GB" altLang="zh-CN" dirty="0">
              <a:solidFill>
                <a:prstClr val="black"/>
              </a:solidFill>
            </a:endParaRPr>
          </a:p>
          <a:p>
            <a:pPr lvl="1"/>
            <a:r>
              <a:rPr lang="en-US" altLang="zh-CN" sz="2200" dirty="0" smtClean="0"/>
              <a:t>When the UE does not have any sync source and have to search for </a:t>
            </a:r>
            <a:r>
              <a:rPr lang="en-US" altLang="zh-CN" sz="2200" dirty="0" err="1" smtClean="0"/>
              <a:t>syncref</a:t>
            </a:r>
            <a:r>
              <a:rPr lang="en-US" altLang="zh-CN" sz="2200" dirty="0" smtClean="0"/>
              <a:t> UE on all configured carriers: Drop rate of [TBD] data </a:t>
            </a:r>
            <a:r>
              <a:rPr lang="en-US" altLang="zh-CN" sz="2200" dirty="0" err="1" smtClean="0"/>
              <a:t>Tx</a:t>
            </a:r>
            <a:r>
              <a:rPr lang="en-US" altLang="zh-CN" sz="2200" dirty="0" smtClean="0"/>
              <a:t>, [TBD] data Rx, [TBD] SLSS </a:t>
            </a:r>
            <a:r>
              <a:rPr lang="en-US" altLang="zh-CN" sz="2200" dirty="0" err="1" smtClean="0"/>
              <a:t>Tx</a:t>
            </a:r>
            <a:r>
              <a:rPr lang="en-US" altLang="zh-CN" sz="2200" dirty="0" smtClean="0"/>
              <a:t> and [TBD] delay requirements.</a:t>
            </a:r>
          </a:p>
          <a:p>
            <a:pPr lvl="2"/>
            <a:r>
              <a:rPr lang="en-US" altLang="zh-CN" sz="2000" dirty="0" smtClean="0"/>
              <a:t>The above requirement bases on the assumption that there is only 1 SLSS sync search bloc</a:t>
            </a:r>
          </a:p>
          <a:p>
            <a:pPr lvl="1"/>
            <a:r>
              <a:rPr lang="en-US" altLang="zh-CN" sz="2200" dirty="0" smtClean="0"/>
              <a:t>When the UE have synced to one </a:t>
            </a:r>
            <a:r>
              <a:rPr lang="en-US" altLang="zh-CN" sz="2200" dirty="0" err="1" smtClean="0"/>
              <a:t>SyncRef</a:t>
            </a:r>
            <a:r>
              <a:rPr lang="en-US" altLang="zh-CN" sz="2200" dirty="0" smtClean="0"/>
              <a:t> UE in a carrier, and continue searching for other </a:t>
            </a:r>
            <a:r>
              <a:rPr lang="en-US" altLang="zh-CN" sz="2200" dirty="0" err="1" smtClean="0"/>
              <a:t>SyncRef</a:t>
            </a:r>
            <a:r>
              <a:rPr lang="en-US" altLang="zh-CN" sz="2200" dirty="0" smtClean="0"/>
              <a:t> UEs in that carrier, the existing R14 requirement for delay and </a:t>
            </a:r>
            <a:r>
              <a:rPr lang="en-US" altLang="zh-CN" sz="2200" dirty="0" err="1" smtClean="0"/>
              <a:t>Tx</a:t>
            </a:r>
            <a:r>
              <a:rPr lang="en-US" altLang="zh-CN" sz="2200" dirty="0" smtClean="0"/>
              <a:t> dropping rate applies to all carriers. The existing R14 requirement for Rx dropping applies to the searching carrier.</a:t>
            </a:r>
            <a:endParaRPr lang="en-GB" altLang="zh-CN" sz="2200" dirty="0" smtClean="0"/>
          </a:p>
          <a:p>
            <a:pPr lvl="1"/>
            <a:endParaRPr lang="en-GB" altLang="zh-CN" dirty="0"/>
          </a:p>
          <a:p>
            <a:pPr lvl="1"/>
            <a:endParaRPr lang="zh-CN" altLang="zh-CN" sz="2400" dirty="0"/>
          </a:p>
          <a:p>
            <a:pPr lvl="2"/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954889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52400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762000" y="990600"/>
            <a:ext cx="10972799" cy="4896544"/>
          </a:xfrm>
        </p:spPr>
        <p:txBody>
          <a:bodyPr/>
          <a:lstStyle/>
          <a:p>
            <a:r>
              <a:rPr lang="en-US" altLang="zh-CN" dirty="0"/>
              <a:t>I</a:t>
            </a:r>
            <a:r>
              <a:rPr lang="en-US" altLang="ko-KR" dirty="0"/>
              <a:t>nterruption requirements for V2X CC addition/release based on dedicated RRC signaling in </a:t>
            </a:r>
            <a:r>
              <a:rPr lang="en-US" altLang="ko-KR" dirty="0" err="1"/>
              <a:t>sidelink</a:t>
            </a:r>
            <a:r>
              <a:rPr lang="en-US" altLang="ko-KR" dirty="0"/>
              <a:t> transmission mode 3.</a:t>
            </a:r>
          </a:p>
          <a:p>
            <a:pPr lvl="1"/>
            <a:r>
              <a:rPr lang="en-US" altLang="ko-KR" sz="2200" dirty="0"/>
              <a:t>No need to </a:t>
            </a:r>
            <a:r>
              <a:rPr lang="en-US" altLang="zh-CN" sz="2200" dirty="0"/>
              <a:t>introduce the </a:t>
            </a:r>
            <a:r>
              <a:rPr lang="en-US" altLang="ko-KR" sz="2200" dirty="0"/>
              <a:t>requirements of interruptions to V2X </a:t>
            </a:r>
            <a:r>
              <a:rPr lang="en-US" altLang="ko-KR" sz="2200" dirty="0" err="1"/>
              <a:t>sidelink</a:t>
            </a:r>
            <a:r>
              <a:rPr lang="en-US" altLang="ko-KR" sz="2200" dirty="0"/>
              <a:t> communication due to V2X CC addition or release.</a:t>
            </a:r>
            <a:endParaRPr lang="en-GB" altLang="zh-CN" sz="2200" dirty="0"/>
          </a:p>
          <a:p>
            <a:pPr lvl="1"/>
            <a:r>
              <a:rPr lang="en-GB" altLang="zh-CN" sz="2200" dirty="0"/>
              <a:t>Upon receiving V2X </a:t>
            </a:r>
            <a:r>
              <a:rPr lang="en-US" altLang="zh-CN" sz="2200" dirty="0"/>
              <a:t>carrier</a:t>
            </a:r>
            <a:r>
              <a:rPr lang="en-GB" altLang="zh-CN" sz="2200" dirty="0"/>
              <a:t> addition/release command</a:t>
            </a:r>
            <a:r>
              <a:rPr lang="en-US" altLang="zh-CN" sz="2200" dirty="0"/>
              <a:t> by the </a:t>
            </a:r>
            <a:r>
              <a:rPr lang="en-US" altLang="zh-CN" sz="2200" i="1" dirty="0" err="1"/>
              <a:t>RRCConnectionReconfiguration</a:t>
            </a:r>
            <a:r>
              <a:rPr lang="en-US" altLang="zh-CN" sz="2200" dirty="0"/>
              <a:t> message that includes </a:t>
            </a:r>
            <a:r>
              <a:rPr lang="en-US" altLang="zh-CN" sz="2200" i="1" dirty="0"/>
              <a:t>sl-V2X-ConfigDedicated</a:t>
            </a:r>
            <a:r>
              <a:rPr lang="en-GB" altLang="zh-CN" sz="2200" dirty="0"/>
              <a:t> in </a:t>
            </a:r>
            <a:r>
              <a:rPr lang="en-GB" altLang="zh-CN" sz="2200" dirty="0" err="1"/>
              <a:t>subframe</a:t>
            </a:r>
            <a:r>
              <a:rPr lang="en-GB" altLang="zh-CN" sz="2200" dirty="0"/>
              <a:t> </a:t>
            </a:r>
            <a:r>
              <a:rPr lang="en-GB" altLang="zh-CN" sz="2200" i="1" dirty="0"/>
              <a:t>n</a:t>
            </a:r>
            <a:r>
              <a:rPr lang="en-US" altLang="zh-CN" sz="2200" dirty="0"/>
              <a:t>,</a:t>
            </a:r>
            <a:r>
              <a:rPr lang="en-GB" altLang="zh-CN" sz="2200" dirty="0"/>
              <a:t> </a:t>
            </a:r>
            <a:r>
              <a:rPr lang="en-US" altLang="zh-CN" sz="2200" dirty="0"/>
              <a:t>the interruption to </a:t>
            </a:r>
            <a:r>
              <a:rPr lang="en-US" altLang="zh-CN" sz="2200" dirty="0" smtClean="0"/>
              <a:t>WAN of up to 2 ms </a:t>
            </a:r>
            <a:r>
              <a:rPr lang="en-US" altLang="zh-CN" sz="2200" dirty="0"/>
              <a:t>is allowed </a:t>
            </a:r>
            <a:r>
              <a:rPr lang="en-US" altLang="zh-CN" sz="2200" dirty="0" smtClean="0"/>
              <a:t>no </a:t>
            </a:r>
            <a:r>
              <a:rPr lang="en-US" altLang="zh-CN" sz="2200" dirty="0"/>
              <a:t>later than </a:t>
            </a:r>
            <a:r>
              <a:rPr lang="en-GB" altLang="zh-CN" sz="2200" dirty="0"/>
              <a:t>in downlink </a:t>
            </a:r>
            <a:r>
              <a:rPr lang="en-US" altLang="zh-CN" sz="2200" dirty="0" err="1"/>
              <a:t>subframe</a:t>
            </a:r>
            <a:r>
              <a:rPr lang="en-US" altLang="zh-CN" sz="2200" dirty="0"/>
              <a:t> n+22</a:t>
            </a:r>
            <a:r>
              <a:rPr lang="en-US" altLang="zh-CN" sz="2200" dirty="0" smtClean="0"/>
              <a:t>.</a:t>
            </a:r>
          </a:p>
          <a:p>
            <a:r>
              <a:rPr lang="en-US" altLang="zh-CN" dirty="0" smtClean="0"/>
              <a:t>Delay </a:t>
            </a:r>
            <a:r>
              <a:rPr lang="en-US" altLang="ko-KR" dirty="0"/>
              <a:t>requirements for V2X CC addition/release based on dedicated RRC signaling in </a:t>
            </a:r>
            <a:r>
              <a:rPr lang="en-US" altLang="ko-KR" dirty="0" err="1"/>
              <a:t>sidelink</a:t>
            </a:r>
            <a:r>
              <a:rPr lang="en-US" altLang="ko-KR" dirty="0"/>
              <a:t> transmission mode 3</a:t>
            </a:r>
            <a:endParaRPr lang="en-GB" altLang="zh-CN" dirty="0">
              <a:solidFill>
                <a:prstClr val="black"/>
              </a:solidFill>
            </a:endParaRPr>
          </a:p>
          <a:p>
            <a:pPr lvl="1"/>
            <a:r>
              <a:rPr lang="en-GB" altLang="zh-CN" sz="2200" dirty="0"/>
              <a:t>Upon receiving V2X carrier addition command</a:t>
            </a:r>
            <a:r>
              <a:rPr lang="en-US" altLang="zh-CN" sz="2200" dirty="0"/>
              <a:t> by the </a:t>
            </a:r>
            <a:r>
              <a:rPr lang="en-US" altLang="zh-CN" sz="2200" i="1" dirty="0" err="1"/>
              <a:t>RRCConnectionReconfiguration</a:t>
            </a:r>
            <a:r>
              <a:rPr lang="en-US" altLang="zh-CN" sz="2200" dirty="0"/>
              <a:t> message that includes </a:t>
            </a:r>
            <a:r>
              <a:rPr lang="en-US" altLang="zh-CN" sz="2200" i="1" dirty="0"/>
              <a:t>sl-V2X-ConfigDedicated</a:t>
            </a:r>
            <a:r>
              <a:rPr lang="en-GB" altLang="zh-CN" sz="2200" dirty="0"/>
              <a:t> in </a:t>
            </a:r>
            <a:r>
              <a:rPr lang="en-GB" altLang="zh-CN" sz="2200" dirty="0" err="1"/>
              <a:t>subframe</a:t>
            </a:r>
            <a:r>
              <a:rPr lang="en-GB" altLang="zh-CN" sz="2200" dirty="0"/>
              <a:t> </a:t>
            </a:r>
            <a:r>
              <a:rPr lang="en-GB" altLang="zh-CN" sz="2200" i="1" dirty="0"/>
              <a:t>n</a:t>
            </a:r>
            <a:r>
              <a:rPr lang="en-US" altLang="zh-CN" sz="2200" dirty="0"/>
              <a:t>,</a:t>
            </a:r>
            <a:r>
              <a:rPr lang="en-GB" altLang="zh-CN" sz="2200" dirty="0"/>
              <a:t> one transmission of PSCCH/PSSCH on the added V2X carrier shall not be earlier than in downlink </a:t>
            </a:r>
            <a:r>
              <a:rPr lang="en-GB" altLang="zh-CN" sz="2200" dirty="0" err="1"/>
              <a:t>subframe</a:t>
            </a:r>
            <a:r>
              <a:rPr lang="en-GB" altLang="zh-CN" sz="2200" dirty="0"/>
              <a:t> </a:t>
            </a:r>
            <a:r>
              <a:rPr lang="en-GB" altLang="zh-CN" sz="2200" i="1" dirty="0"/>
              <a:t>n</a:t>
            </a:r>
            <a:r>
              <a:rPr lang="en-GB" altLang="zh-CN" sz="2200" dirty="0"/>
              <a:t> + 22</a:t>
            </a:r>
            <a:r>
              <a:rPr lang="en-US" altLang="ko-KR" sz="2200" dirty="0"/>
              <a:t>.</a:t>
            </a:r>
            <a:endParaRPr lang="en-GB" altLang="zh-CN" sz="2200" dirty="0"/>
          </a:p>
          <a:p>
            <a:pPr lvl="1"/>
            <a:endParaRPr lang="en-GB" altLang="zh-CN" dirty="0"/>
          </a:p>
          <a:p>
            <a:pPr lvl="1"/>
            <a:endParaRPr lang="zh-CN" altLang="zh-CN" sz="2400" dirty="0"/>
          </a:p>
          <a:p>
            <a:pPr lvl="2"/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954889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www.w3.org/XML/1998/namespace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17c5c574-4f42-45b3-8a7f-77d8e859d074"/>
    <ds:schemaRef ds:uri="66EEDB98-F073-460B-B9B0-9643F9FE785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14846</TotalTime>
  <Words>287</Words>
  <Application>Microsoft Office PowerPoint</Application>
  <PresentationFormat>Custom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RRM requirements for R15 V2X CA </vt:lpstr>
      <vt:lpstr>Agreements on V2X Carrier Aggregation  </vt:lpstr>
      <vt:lpstr>Agreements on V2X Carrier Aggregation  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1184</cp:revision>
  <dcterms:created xsi:type="dcterms:W3CDTF">2013-05-13T16:02:00Z</dcterms:created>
  <dcterms:modified xsi:type="dcterms:W3CDTF">2018-04-20T02:47:57Z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(3)juGF0Z/B/KfsdPQ0tRzvILDd+97amCig7f8vikVEayVIXYQWOxSxlOS3qbEshBKZBhGOQXMw
zbDefTgGAdRlptJlMnJlupIMzEAGJOiRUSQxcE9+bKOuySiht0XVhB1uabh1OK+UmkPUjoYA
cAU3MwYeugXEKT+9lJJn9Mo47q4RX0/fz/rkfALrwq9M9pmi5H2Q9HydHNb36mRo9BwzqExM
9J8XDQ0tDKUM8uJT+q</vt:lpwstr>
  </property>
  <property fmtid="{D5CDD505-2E9C-101B-9397-08002B2CF9AE}" pid="14" name="_2015_ms_pID_7253431">
    <vt:lpwstr>6zygSbrO+fc/+ZTvTuF+Mhs1VR14dIL7e7XgnzWy6iJ7Hvdvd1ZpOn
9wfjxhYyB4hcGk1YnRqalZ0BB3FabHylGU9rpJVO8fIkgGlDRMknb955WFPS4IlaopSgb3re
EbnLSbc1scCPNTyWhxbLjwucStfGVJBdTifOMJu6sjsfl8seFUjoox3lQDBefIVwUg9yLs0x
V/AJM7NqE71mwyx5PxhzbUjuNls3c9xoa8lE</vt:lpwstr>
  </property>
  <property fmtid="{D5CDD505-2E9C-101B-9397-08002B2CF9AE}" pid="15" name="_2015_ms_pID_7253432">
    <vt:lpwstr>zeVhAyEU1/HeCUJPOKaYMuc=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1522987097</vt:lpwstr>
  </property>
  <property fmtid="{D5CDD505-2E9C-101B-9397-08002B2CF9AE}" pid="20" name="_AdHocReviewCycleID">
    <vt:i4>-514628137</vt:i4>
  </property>
  <property fmtid="{D5CDD505-2E9C-101B-9397-08002B2CF9AE}" pid="21" name="_EmailSubject">
    <vt:lpwstr>[eV2X RRM] Draft WF for RRM requirements on R15 V2X CA</vt:lpwstr>
  </property>
  <property fmtid="{D5CDD505-2E9C-101B-9397-08002B2CF9AE}" pid="22" name="_AuthorEmail">
    <vt:lpwstr>ntienvie@qti.qualcomm.com</vt:lpwstr>
  </property>
  <property fmtid="{D5CDD505-2E9C-101B-9397-08002B2CF9AE}" pid="23" name="_AuthorEmailDisplayName">
    <vt:lpwstr>Viet Nguyen</vt:lpwstr>
  </property>
</Properties>
</file>