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0EAD-3FA9-493E-8340-2D22F0C51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08D2DE-0155-4510-9D02-551124DA2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425D9-30E8-488D-BF91-CDC7928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53A43-AF82-4FAC-9F13-0AC737F37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DF4C75-792B-49D0-886B-6952997D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6D85-F894-4390-8ABD-6A3385B40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1D5D9-E630-4D56-88C3-1B7968CDE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3AF0F-9747-4CD0-BCD2-4AD73E669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B804-C4E9-4667-96F2-7D670F0B6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48CF3-D00B-42BB-868D-F3785116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608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6AAE22-6C57-48F4-BBDB-EFCCB11D6D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79CEF-73D2-4314-B7D2-A145F8AA6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A295A-44E5-4C57-B897-5A4322EA8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9181E-9217-4A77-9B35-B30FBD8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78F8B-7988-4487-96E0-43B9077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8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C39C-0F27-4EE6-BFC1-D79289E64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19C70-53B2-461C-9C8D-77190F89E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2A53-E210-49F3-8C01-9E900BEEA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A9B7-D8FC-4749-815D-4FBE9C755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492EA-3083-43A8-8D3A-2256F15F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9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EF60A-2A5A-4D3B-8754-DE655E7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C5047-AAD3-418D-8BB4-DDB8D99348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CA9958-4BA8-4B9A-9877-A62CCF88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5521E-5944-46DF-B22C-753DE3925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9037F-4895-492E-880D-DA8F8CFCE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0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986BE-5DEE-482C-9094-CC0145D5E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3D1F4-C5C1-4B65-8665-F923C5B102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EFCF4F-A5D3-45B2-865A-627A92226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76CB74-3055-46E0-87D0-DD4FA02B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19993-5D96-4C72-9247-5449F8328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18132-69E4-4F53-ADD3-3281ED464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23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BD2FF-E1C2-4A94-B79D-A649863A3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13B76-2E63-4253-89D3-52B4C3AD4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7A4351-FE2C-4E3A-8284-FC9315EBB9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E216D1-DA56-4326-A78A-0E5CE32A7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95A81-7B78-418E-A94F-8631091EE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B615D7-A1CD-4BFC-BD78-63979527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1AEF5E-5768-462E-BF65-339EC5A8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1D78F3-E5B3-400E-A2D9-2152CD40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3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489F1-9870-4F9A-968B-2F4006FBD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DC3A3-8160-4AA4-96FE-40D3F8AA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BD466-E6D5-497B-B0F6-CAB94C2E0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5AADD-1597-4721-BB8F-D966BB68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72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400761-30BB-4FA5-9440-6E9BCD99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28592-933F-428A-AEC4-1E87BD7AA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396C5-EA27-4EC3-8542-06EB48A3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171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A6635-C741-4AE1-ACCF-D8C62357A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BDB8A-1709-4890-ADE4-2A4D6C314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0AE04-AF74-4648-B8C6-1D9104F9A3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9ABBC-AD17-41F7-BDE7-205DAB650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FAD47-8593-43CF-B7BC-1806281E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C3303-ABED-43B9-BE6A-3F6A46490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F2D26-1E0B-4B0F-86D3-76F64512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2D936-07EC-4537-A256-640815F90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D7750B-2B04-4B3C-81FF-53FBCBA85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92D86-7222-4AE4-B6BC-AF9C2111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66607-8E66-4637-B56A-9EC94462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01A6-9F28-47C0-B967-736382CF7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6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4B5648-57D0-414D-A924-191AFAB25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773FC-6F4B-4BDF-BAFD-D0870DC11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6C486-B459-49A8-95EF-56F3F343C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B5AE6-342D-4BFB-9533-E3A51920987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E8604-A7A4-46A8-BA93-F742C3B71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22270-9D1E-4A6F-8914-823E1C271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246D-CF3F-4783-ABF8-1CEA3CED7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AA24A-5417-40F8-804C-E9ED67E05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BS demodulation requirements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90A33-1C21-4741-AF53-234E9B2C1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Ericsson, Samsung</a:t>
            </a:r>
            <a:r>
              <a:rPr lang="en-US" sz="4000"/>
              <a:t>, Huawei</a:t>
            </a:r>
            <a:endParaRPr lang="en-US" sz="4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7AA51D31-C322-4F0F-BDBE-18C48CCF2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#86bis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Melbourne, Australia, 16 – 20 April,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58C9F7F3-F1F2-4452-AD9C-B361DF2E3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R4-1805477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3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D1CF7-4EB3-4CA9-A912-727815AAF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5F10E-E471-4610-9435-23C488F0D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RAN4 will introduce new PUSCH demodulation requirements with 2 of 3 sub-carriers pi/2 BPSK demodulation requirements.</a:t>
            </a:r>
          </a:p>
          <a:p>
            <a:pPr lvl="1"/>
            <a:r>
              <a:rPr lang="en-US" dirty="0"/>
              <a:t>For detailed parameters, RAN4 will wait for RAN1 conclusion.</a:t>
            </a:r>
          </a:p>
          <a:p>
            <a:pPr lvl="1"/>
            <a:r>
              <a:rPr lang="en-US" dirty="0"/>
              <a:t>FFS: 3/6 subcarriers QPSK demodulation requirements</a:t>
            </a:r>
          </a:p>
          <a:p>
            <a:r>
              <a:rPr lang="en-US" dirty="0"/>
              <a:t>RAN4 will introduce new PUSCH demodulation requirements for </a:t>
            </a:r>
            <a:r>
              <a:rPr lang="en-US" dirty="0" err="1"/>
              <a:t>CEModeA</a:t>
            </a:r>
            <a:r>
              <a:rPr lang="en-US" dirty="0"/>
              <a:t> with higher Doppler condition. </a:t>
            </a:r>
          </a:p>
          <a:p>
            <a:pPr lvl="1"/>
            <a:r>
              <a:rPr lang="en-US" dirty="0"/>
              <a:t>Doppler frequency</a:t>
            </a:r>
          </a:p>
          <a:p>
            <a:pPr lvl="2"/>
            <a:r>
              <a:rPr lang="en-US" dirty="0"/>
              <a:t>Option 1: 200 Hz</a:t>
            </a:r>
          </a:p>
          <a:p>
            <a:pPr lvl="2"/>
            <a:r>
              <a:rPr lang="en-US" dirty="0"/>
              <a:t>Other options (e.g., lower than 200Hz) are not precluded</a:t>
            </a:r>
          </a:p>
          <a:p>
            <a:r>
              <a:rPr lang="en-US" dirty="0"/>
              <a:t>The both requirements above are optional according to BS declarations.</a:t>
            </a:r>
          </a:p>
        </p:txBody>
      </p:sp>
    </p:spTree>
    <p:extLst>
      <p:ext uri="{BB962C8B-B14F-4D97-AF65-F5344CB8AC3E}">
        <p14:creationId xmlns:p14="http://schemas.microsoft.com/office/powerpoint/2010/main" val="1376913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114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Arial</vt:lpstr>
      <vt:lpstr>Calibri</vt:lpstr>
      <vt:lpstr>Calibri Light</vt:lpstr>
      <vt:lpstr>Times New Roman</vt:lpstr>
      <vt:lpstr>Office Theme</vt:lpstr>
      <vt:lpstr>Way forward on BS demodulation requirements for eFeMTC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NR UE demodulation and CSI requirements</dc:title>
  <dc:creator>Kazuyoshi Uesaka</dc:creator>
  <cp:lastModifiedBy>Kazuyoshi Uesaka</cp:lastModifiedBy>
  <cp:revision>29</cp:revision>
  <dcterms:created xsi:type="dcterms:W3CDTF">2018-03-29T08:49:07Z</dcterms:created>
  <dcterms:modified xsi:type="dcterms:W3CDTF">2018-04-19T09:56:46Z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1523836447</vt:lpwstr>
  </property>
</Properties>
</file>