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295" r:id="rId4"/>
    <p:sldId id="296" r:id="rId5"/>
    <p:sldId id="297" r:id="rId6"/>
    <p:sldId id="298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3" d="100"/>
          <a:sy n="83" d="100"/>
        </p:scale>
        <p:origin x="1378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984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705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14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b="1" dirty="0"/>
              <a:t>Melbourne, Australia, April 16</a:t>
            </a:r>
            <a:r>
              <a:rPr lang="en-GB" b="1" baseline="30000" dirty="0"/>
              <a:t>th</a:t>
            </a:r>
            <a:r>
              <a:rPr lang="en-GB" b="1" dirty="0"/>
              <a:t> – 20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endParaRPr lang="en-US" b="1" dirty="0"/>
          </a:p>
          <a:p>
            <a:r>
              <a:rPr lang="en-US" altLang="ja-JP" b="1" dirty="0"/>
              <a:t>Agenda: 7.11.2.2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R4-1805085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RAN4 should focus on the basic PUSCH performance in fading channels for BS demodulation requirements.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The performance metric is the SNR for the 70% throughput of the specified FRCs.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PUSCH configurations for the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only defined for CP-OFDM waveform.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only defined for codebook based transmission scheme with 1Tx and 2Tx.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2Tx, requirements are defined for both 1-layer and 2-layer transmission.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PTRS and SRS are not modeled in the PUSCH performance tests.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DMRS, the performance requirements are only defined for type 1 without additional DMRS.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defined for both types of time domain resource allocation.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symbol lengths to be tested for RA type A: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symbol lengths to be tested for RA type B: FFS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FRC for PUSCH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15kHz, 30kHz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with full cell BW allocation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15kHz SCS: 5, 10, 15, 20MHz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30kHz SCS: 10, 20, 40, 80, 100MHz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Modulation orders and code rate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QPSK: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16QAM: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64QAM: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256QAM: FFS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Other parameters for PUSCH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Code block group based PUSCH is disabled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Frequency hopping  is disabled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Limited buffer rate matching is disabled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Number of HARQ retransmissions is 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19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Simulation assumptions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BC8F752-84DC-447C-8E90-1308852F0D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959811"/>
              </p:ext>
            </p:extLst>
          </p:nvPr>
        </p:nvGraphicFramePr>
        <p:xfrm>
          <a:off x="467544" y="857414"/>
          <a:ext cx="8229600" cy="5622798"/>
        </p:xfrm>
        <a:graphic>
          <a:graphicData uri="http://schemas.openxmlformats.org/drawingml/2006/table">
            <a:tbl>
              <a:tblPr firstRow="1" firstCol="1" bandRow="1"/>
              <a:tblGrid>
                <a:gridCol w="2743200">
                  <a:extLst>
                    <a:ext uri="{9D8B030D-6E8A-4147-A177-3AD203B41FA5}">
                      <a16:colId xmlns:a16="http://schemas.microsoft.com/office/drawing/2014/main" val="54909914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4034455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24763776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Remarks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13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CP-OFDM is tested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67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Transmission scheme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Codebook based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981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transparent Tx diversity considered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7012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diversity branches in baseband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816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and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4136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type-1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71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additional DMRS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6721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A,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856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PUSCH symbol length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 type A: FFS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 type B: FFS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down-selection needed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339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SCS (kHz)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15, 30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009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PUSCH BW (MHz)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15kHz SCS: 5, 10, 15, 20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30kHz SCS: 10, 20, 40, 80, 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 of the supported BWs are tested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39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QPSK: FFS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16QAM: FFS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64QAM: FFS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256QAM: FFS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down-selection needed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36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5649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AWGN, TDL-C (RMS 300ns, UE speed 30km/h)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4052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14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7350</TotalTime>
  <Words>416</Words>
  <Application>Microsoft Office PowerPoint</Application>
  <PresentationFormat>On-screen Show (4:3)</PresentationFormat>
  <Paragraphs>93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Times New Roman</vt:lpstr>
      <vt:lpstr>Office テーマ</vt:lpstr>
      <vt:lpstr>WF on NR PUSCH demodulation requirements</vt:lpstr>
      <vt:lpstr>Test scope and performance metric</vt:lpstr>
      <vt:lpstr>PUSCH configurations for the performance tests</vt:lpstr>
      <vt:lpstr>FRC for PUSCH performance tests</vt:lpstr>
      <vt:lpstr>Other parameters for PUSCH performance tests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Li 7. (NSB - CN/Beijing)</cp:lastModifiedBy>
  <cp:revision>355</cp:revision>
  <dcterms:created xsi:type="dcterms:W3CDTF">2017-01-18T16:32:26Z</dcterms:created>
  <dcterms:modified xsi:type="dcterms:W3CDTF">2018-04-06T19:24:49Z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