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8"/>
  </p:notesMasterIdLst>
  <p:sldIdLst>
    <p:sldId id="256" r:id="rId5"/>
    <p:sldId id="377" r:id="rId6"/>
    <p:sldId id="378" r:id="rId7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angmeng (WN)" initials="Z(" lastIdx="5" clrIdx="0">
    <p:extLst>
      <p:ext uri="{19B8F6BF-5375-455C-9EA6-DF929625EA0E}">
        <p15:presenceInfo xmlns:p15="http://schemas.microsoft.com/office/powerpoint/2012/main" userId="S-1-5-21-147214757-305610072-1517763936-512399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7234" autoAdjust="0"/>
  </p:normalViewPr>
  <p:slideViewPr>
    <p:cSldViewPr>
      <p:cViewPr varScale="1">
        <p:scale>
          <a:sx n="74" d="100"/>
          <a:sy n="74" d="100"/>
        </p:scale>
        <p:origin x="55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06.04.2018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4/6/2018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4/6/2018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4/6/2018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4/6/2018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4/6/2018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4/6/2018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4/6/2018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4/6/2018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4/6/2018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4/6/2018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4/6/2018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219201"/>
            <a:ext cx="109728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4/6/2018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2209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sv-SE" altLang="zh-CN" sz="4000" dirty="0"/>
              <a:t>Way forward </a:t>
            </a:r>
            <a:r>
              <a:rPr lang="en-US" altLang="zh-CN" sz="4000" dirty="0"/>
              <a:t>on </a:t>
            </a:r>
            <a:r>
              <a:rPr lang="en-US" altLang="zh-CN" sz="4000" dirty="0" smtClean="0"/>
              <a:t>the legacy UE impact from the network-based CRS mitigation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2057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zh-CN" sz="2800" dirty="0">
                <a:solidFill>
                  <a:srgbClr val="898989"/>
                </a:solidFill>
              </a:rPr>
              <a:t>Huawei, HiSilicon, </a:t>
            </a:r>
            <a:r>
              <a:rPr lang="en-US" altLang="zh-CN" sz="2800" dirty="0" smtClean="0">
                <a:solidFill>
                  <a:srgbClr val="898989"/>
                </a:solidFill>
              </a:rPr>
              <a:t>…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304800" y="298076"/>
            <a:ext cx="4373698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</a:t>
            </a:r>
            <a:r>
              <a:rPr lang="ru-RU" altLang="zh-CN" sz="1800" b="1" dirty="0" smtClean="0"/>
              <a:t>8</a:t>
            </a:r>
            <a:r>
              <a:rPr lang="en-US" altLang="zh-CN" sz="1800" b="1" dirty="0" smtClean="0"/>
              <a:t>6bis</a:t>
            </a:r>
          </a:p>
          <a:p>
            <a:pPr>
              <a:buNone/>
            </a:pPr>
            <a:r>
              <a:rPr lang="en-US" sz="1800" b="1" dirty="0" smtClean="0"/>
              <a:t>Melbourne, Australia, 16</a:t>
            </a:r>
            <a:r>
              <a:rPr lang="en-US" sz="1800" b="1" baseline="30000" dirty="0" smtClean="0"/>
              <a:t>th</a:t>
            </a:r>
            <a:r>
              <a:rPr lang="en-US" sz="1800" b="1" dirty="0" smtClean="0"/>
              <a:t> – 20</a:t>
            </a:r>
            <a:r>
              <a:rPr lang="en-US" sz="1800" b="1" baseline="30000" dirty="0" smtClean="0"/>
              <a:t>th</a:t>
            </a:r>
            <a:r>
              <a:rPr lang="en-US" sz="1800" b="1" dirty="0" smtClean="0"/>
              <a:t> April, 2018</a:t>
            </a:r>
          </a:p>
          <a:p>
            <a:pPr>
              <a:buNone/>
            </a:pPr>
            <a:r>
              <a:rPr lang="en-US" sz="1800" b="1" dirty="0" smtClean="0"/>
              <a:t>Agenda </a:t>
            </a:r>
            <a:r>
              <a:rPr lang="en-US" sz="1800" b="1" smtClean="0"/>
              <a:t>item: 6.27.1</a:t>
            </a:r>
            <a:endParaRPr lang="en-GB" sz="1800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10667999" y="298076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smtClean="0"/>
              <a:t>R4-1804742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125A4C6-85EB-4151-B27F-C85BDE8B3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1C6C1391-3214-495D-89DC-F801A095E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000" y="1493837"/>
            <a:ext cx="10972800" cy="4906963"/>
          </a:xfrm>
        </p:spPr>
        <p:txBody>
          <a:bodyPr/>
          <a:lstStyle/>
          <a:p>
            <a:r>
              <a:rPr lang="en-GB" altLang="zh-CN" sz="2800" dirty="0" smtClean="0"/>
              <a:t>Network </a:t>
            </a:r>
            <a:r>
              <a:rPr lang="en-GB" altLang="zh-CN" sz="2800" dirty="0"/>
              <a:t>should be able to indicate to the legacy UE a reduced</a:t>
            </a:r>
            <a:r>
              <a:rPr lang="en-US" altLang="zh-CN" sz="2800" dirty="0"/>
              <a:t> system bandwidth by MIB </a:t>
            </a:r>
            <a:r>
              <a:rPr lang="en-GB" altLang="zh-CN" sz="2800" dirty="0"/>
              <a:t>when network-based CRS mitigation is used</a:t>
            </a:r>
            <a:r>
              <a:rPr lang="en-GB" altLang="zh-CN" sz="2800" dirty="0" smtClean="0"/>
              <a:t>.</a:t>
            </a:r>
          </a:p>
          <a:p>
            <a:r>
              <a:rPr lang="en-US" altLang="zh-CN" sz="2800" dirty="0" smtClean="0"/>
              <a:t>Network </a:t>
            </a:r>
            <a:r>
              <a:rPr lang="en-US" altLang="zh-CN" sz="2800" dirty="0"/>
              <a:t>should be able to reconfigure the system bandwidth by modifying MIB for a reduced </a:t>
            </a:r>
            <a:r>
              <a:rPr lang="en-US" altLang="zh-CN" sz="2800" dirty="0" smtClean="0"/>
              <a:t>system </a:t>
            </a:r>
            <a:r>
              <a:rPr lang="en-US" altLang="zh-CN" sz="2800" dirty="0"/>
              <a:t>bandwidth when network-based CRS mitigation is used</a:t>
            </a:r>
            <a:r>
              <a:rPr lang="en-US" altLang="zh-CN" sz="28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75714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125A4C6-85EB-4151-B27F-C85BDE8B3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1C6C1391-3214-495D-89DC-F801A095E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000" y="1417637"/>
            <a:ext cx="10972800" cy="4906963"/>
          </a:xfrm>
        </p:spPr>
        <p:txBody>
          <a:bodyPr/>
          <a:lstStyle/>
          <a:p>
            <a:r>
              <a:rPr lang="en-US" altLang="zh-CN" sz="2800" dirty="0" smtClean="0"/>
              <a:t>If </a:t>
            </a:r>
            <a:r>
              <a:rPr lang="en-US" altLang="zh-CN" sz="2800" dirty="0"/>
              <a:t>the reduced system bandwidth is indicated, the network is able to signal the real system bandwidth to the capable UEs by dedicated </a:t>
            </a:r>
            <a:r>
              <a:rPr lang="en-US" altLang="zh-CN" sz="2800" dirty="0" err="1"/>
              <a:t>signalling</a:t>
            </a:r>
            <a:r>
              <a:rPr lang="en-US" altLang="zh-CN" sz="2800" dirty="0" smtClean="0"/>
              <a:t>.</a:t>
            </a:r>
          </a:p>
          <a:p>
            <a:pPr lvl="1"/>
            <a:r>
              <a:rPr lang="en-US" altLang="zh-CN" dirty="0" smtClean="0"/>
              <a:t>RRC</a:t>
            </a:r>
          </a:p>
          <a:p>
            <a:pPr lvl="1"/>
            <a:r>
              <a:rPr lang="en-US" altLang="zh-CN" dirty="0" smtClean="0"/>
              <a:t>MAC CE</a:t>
            </a:r>
          </a:p>
          <a:p>
            <a:pPr lvl="1"/>
            <a:r>
              <a:rPr lang="en-US" altLang="zh-CN" dirty="0" smtClean="0"/>
              <a:t>DCI</a:t>
            </a:r>
          </a:p>
          <a:p>
            <a:r>
              <a:rPr lang="en-US" altLang="zh-CN" sz="2800" dirty="0"/>
              <a:t>The network schedules the legacy UE with the reduced system bandwidth while it schedules the capable UE with the real system bandwidth.</a:t>
            </a:r>
            <a:endParaRPr lang="en-US" altLang="zh-CN" sz="2800" dirty="0" smtClean="0"/>
          </a:p>
        </p:txBody>
      </p:sp>
    </p:spTree>
    <p:extLst>
      <p:ext uri="{BB962C8B-B14F-4D97-AF65-F5344CB8AC3E}">
        <p14:creationId xmlns:p14="http://schemas.microsoft.com/office/powerpoint/2010/main" val="1763313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3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Props1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00F65EB-5730-43A8-9AFA-15BFC5DC8F7F}">
  <ds:schemaRefs>
    <ds:schemaRef ds:uri="http://www.w3.org/XML/1998/namespace"/>
    <ds:schemaRef ds:uri="http://schemas.microsoft.com/office/2006/documentManagement/types"/>
    <ds:schemaRef ds:uri="http://purl.org/dc/terms/"/>
    <ds:schemaRef ds:uri="http://schemas.microsoft.com/office/2006/metadata/properties"/>
    <ds:schemaRef ds:uri="http://schemas.openxmlformats.org/package/2006/metadata/core-properties"/>
    <ds:schemaRef ds:uri="17c5c574-4f42-45b3-8a7f-77d8e859d074"/>
    <ds:schemaRef ds:uri="http://purl.org/dc/elements/1.1/"/>
    <ds:schemaRef ds:uri="http://purl.org/dc/dcmitype/"/>
    <ds:schemaRef ds:uri="http://schemas.microsoft.com/office/infopath/2007/PartnerControls"/>
    <ds:schemaRef ds:uri="66EEDB98-F073-460B-B9B0-9643F9FE785E"/>
  </ds:schemaRefs>
</ds:datastoreItem>
</file>

<file path=customXml/itemProps3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14253</TotalTime>
  <Words>145</Words>
  <Application>Microsoft Office PowerPoint</Application>
  <PresentationFormat>宽屏</PresentationFormat>
  <Paragraphs>17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宋体</vt:lpstr>
      <vt:lpstr>Arial</vt:lpstr>
      <vt:lpstr>Calibri</vt:lpstr>
      <vt:lpstr>Office Theme</vt:lpstr>
      <vt:lpstr>Way forward on the legacy UE impact from the network-based CRS mitigation</vt:lpstr>
      <vt:lpstr>Way forward</vt:lpstr>
      <vt:lpstr>Way forward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keywords>CTPClassification=:VisualMarkings=, CTPClassification=CTP_PUBLIC:VisualMarkings=</cp:keywords>
  <cp:lastModifiedBy>Huawei</cp:lastModifiedBy>
  <cp:revision>1105</cp:revision>
  <dcterms:created xsi:type="dcterms:W3CDTF">2013-05-13T16:02:00Z</dcterms:created>
  <dcterms:modified xsi:type="dcterms:W3CDTF">2018-04-06T11:51:25Z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2017-02-16 07:48:43Z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CTPClassification">
    <vt:lpwstr>CTP_PUBLIC</vt:lpwstr>
  </property>
  <property fmtid="{D5CDD505-2E9C-101B-9397-08002B2CF9AE}" pid="13" name="_2015_ms_pID_725343">
    <vt:lpwstr>(3)XoQxfsRAn6QODO/EoN8cKgMCNcjNBYZPRhReP+4O1Yj8T7eEyd9cjtVIi7s7EZHu4RYPb5Dl
LOEUCWd0LMcXEHdQsMDn9E3sC1hGl925F1vtbzX2RVlGaWI8NqTxYUEEwwdVJzK06+ZUmR1x
oht/5kbBNfj4XAUX25szNePRry44eVf6ndJJQ39qL+j6vReBj+GbPddxZsAIEuKwjLbTMLF2
CFMyLH+aVEJ9zeik0o</vt:lpwstr>
  </property>
  <property fmtid="{D5CDD505-2E9C-101B-9397-08002B2CF9AE}" pid="14" name="_2015_ms_pID_7253431">
    <vt:lpwstr>VgeiXHDDyQ1GTqgi5425wa1Ojii423QVBvVxSdjT6BT7kI0TsWjkLd
8GaCLBaUibhLiEUIpkP0jhC2aqXWBEclVVssnJcZYVYWrmojFBUzhf6BfE4of3zZ2XaNO1zz
HudmynMTR8+XgIlTYA3jxcV+EOVJrn2gmLkMd7l8X259J6+FYoacO48bZbKbCGWGCB+dwGwG
c4XUEzu4u2LYFQHccXaSNF//c1MynBBsXZLu</vt:lpwstr>
  </property>
  <property fmtid="{D5CDD505-2E9C-101B-9397-08002B2CF9AE}" pid="15" name="_2015_ms_pID_7253432">
    <vt:lpwstr>WA==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1523015474</vt:lpwstr>
  </property>
</Properties>
</file>