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6" r:id="rId3"/>
    <p:sldId id="283" r:id="rId4"/>
    <p:sldId id="285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156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121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0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6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442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33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979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41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29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8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8C7F4-13AF-48F3-AC15-68074B1A4FD5}" type="datetimeFigureOut">
              <a:rPr lang="en-US" smtClean="0"/>
              <a:pPr/>
              <a:t>4/6/2018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97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0369" y="1640986"/>
            <a:ext cx="11345839" cy="2739945"/>
          </a:xfrm>
        </p:spPr>
        <p:txBody>
          <a:bodyPr>
            <a:normAutofit/>
          </a:bodyPr>
          <a:lstStyle/>
          <a:p>
            <a:r>
              <a:rPr lang="en-US" dirty="0"/>
              <a:t>WF on network-based CRS interference mitigation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17668"/>
            <a:ext cx="9144000" cy="958755"/>
          </a:xfrm>
        </p:spPr>
        <p:txBody>
          <a:bodyPr>
            <a:normAutofit/>
          </a:bodyPr>
          <a:lstStyle/>
          <a:p>
            <a:r>
              <a:rPr lang="en-US" sz="2800" dirty="0"/>
              <a:t>Ericsson</a:t>
            </a:r>
          </a:p>
        </p:txBody>
      </p:sp>
      <p:sp>
        <p:nvSpPr>
          <p:cNvPr id="4" name="Rectangle 3"/>
          <p:cNvSpPr/>
          <p:nvPr/>
        </p:nvSpPr>
        <p:spPr>
          <a:xfrm>
            <a:off x="378940" y="199033"/>
            <a:ext cx="113023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3GPP TSG-RAN WG4 Meeting #86bis	                                                                                                                        R4-1804701</a:t>
            </a:r>
            <a:endParaRPr lang="en-US" b="1" dirty="0"/>
          </a:p>
          <a:p>
            <a:pPr hangingPunct="0"/>
            <a:r>
              <a:rPr lang="en-US" b="1" dirty="0"/>
              <a:t>Melbourne, Australia, 16th - 20th April, 2018</a:t>
            </a:r>
            <a:endParaRPr lang="en-GB" b="1" dirty="0"/>
          </a:p>
          <a:p>
            <a:pPr hangingPunct="0"/>
            <a:r>
              <a:rPr lang="en-GB" b="1" dirty="0"/>
              <a:t>Agenda Item: 6.27.2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886820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2437D5-0D8E-4A9F-9C7D-417E89D35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357236-09A9-447B-922F-0FFF893017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AllowedMeasBandwidth can be used to prevent UEs measuring over a large BW in intra-frequency and inter-frequency neighbor cells</a:t>
            </a:r>
          </a:p>
          <a:p>
            <a:pPr lvl="1"/>
            <a:r>
              <a:rPr lang="sv-SE" dirty="0"/>
              <a:t>Earlier agreed (R4-1709102):</a:t>
            </a:r>
          </a:p>
          <a:p>
            <a:pPr lvl="2"/>
            <a:r>
              <a:rPr lang="sv-SE" dirty="0"/>
              <a:t>If the UE is configured with </a:t>
            </a:r>
            <a:r>
              <a:rPr lang="sv-SE" i="1" dirty="0"/>
              <a:t>widebandRSRQ-Meas</a:t>
            </a:r>
            <a:r>
              <a:rPr lang="sv-SE" dirty="0"/>
              <a:t> to measure WB-RSRQ then the UE shall assume that CRS are available in the measured cell over the </a:t>
            </a:r>
            <a:r>
              <a:rPr lang="sv-SE" i="1" dirty="0"/>
              <a:t>AllowedMeasBandwidth</a:t>
            </a:r>
            <a:r>
              <a:rPr lang="sv-SE" dirty="0"/>
              <a:t> (e.g., 50 RBs or larger)</a:t>
            </a:r>
            <a:r>
              <a:rPr lang="sv-SE" i="1" dirty="0"/>
              <a:t>,</a:t>
            </a:r>
          </a:p>
          <a:p>
            <a:pPr lvl="2"/>
            <a:r>
              <a:rPr lang="sv-SE" dirty="0"/>
              <a:t>Otherwise CRS may be transmitted over 6 RBs in neighbor cells (</a:t>
            </a:r>
            <a:r>
              <a:rPr lang="sv-SE" i="1" dirty="0"/>
              <a:t>AllowedMeasBandwidth</a:t>
            </a:r>
            <a:r>
              <a:rPr lang="sv-SE" dirty="0"/>
              <a:t> is 6 RBs)</a:t>
            </a:r>
          </a:p>
          <a:p>
            <a:pPr marL="0" indent="0"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3799733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55" y="365125"/>
            <a:ext cx="11573302" cy="1325563"/>
          </a:xfrm>
        </p:spPr>
        <p:txBody>
          <a:bodyPr/>
          <a:lstStyle/>
          <a:p>
            <a:r>
              <a:rPr lang="en-GB" dirty="0"/>
              <a:t>Signalling Support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182" y="1917154"/>
            <a:ext cx="11955439" cy="4700826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SI and RRC signaling is used by the network to make the UE aware of whether  network-based CRS interference mitigation is enabled or not</a:t>
            </a:r>
          </a:p>
          <a:p>
            <a:pPr lvl="1"/>
            <a:r>
              <a:rPr lang="en-US" dirty="0"/>
              <a:t>The following information is needed for UE in RRC_CONNECTED and RRC_IDLE and is provided in SIB:</a:t>
            </a:r>
          </a:p>
          <a:p>
            <a:pPr lvl="2"/>
            <a:r>
              <a:rPr lang="en-US" dirty="0"/>
              <a:t>Network-based CRS interference mitigation is enabled or disabled in the current cell, i.e., the cell transmitting the SIB</a:t>
            </a:r>
          </a:p>
          <a:p>
            <a:pPr lvl="2"/>
            <a:r>
              <a:rPr lang="en-US" dirty="0"/>
              <a:t>For UE connecting to the network, this information should be possible to provide to the UE as early as possible</a:t>
            </a:r>
          </a:p>
          <a:p>
            <a:pPr lvl="1"/>
            <a:r>
              <a:rPr lang="en-US" dirty="0"/>
              <a:t>The dedicated RRC signaling (e.g., </a:t>
            </a:r>
            <a:r>
              <a:rPr lang="en-US" dirty="0" err="1"/>
              <a:t>neighCellsCRS</a:t>
            </a:r>
            <a:r>
              <a:rPr lang="en-US" dirty="0"/>
              <a:t>-Info and </a:t>
            </a:r>
            <a:r>
              <a:rPr lang="en-US" dirty="0" err="1"/>
              <a:t>neighCellsCRS-InfoSCell</a:t>
            </a:r>
            <a:r>
              <a:rPr lang="en-US" dirty="0"/>
              <a:t> in TS 36.331) is enhanced to include an indication whether the network-based CRS interference mitigation is enabled or not in the serving cell(s), including </a:t>
            </a:r>
            <a:r>
              <a:rPr lang="en-US" dirty="0" err="1"/>
              <a:t>PSCell</a:t>
            </a:r>
            <a:r>
              <a:rPr lang="en-US" dirty="0"/>
              <a:t> and </a:t>
            </a:r>
            <a:r>
              <a:rPr lang="en-US" dirty="0" err="1"/>
              <a:t>SCells</a:t>
            </a:r>
            <a:r>
              <a:rPr lang="en-US" dirty="0"/>
              <a:t>, and one or more neighbor cells</a:t>
            </a:r>
          </a:p>
          <a:p>
            <a:pPr lvl="1"/>
            <a:r>
              <a:rPr lang="en-US" dirty="0"/>
              <a:t>If the network-based CRS interference mitigation is not enabled in a cell, the network will transmit full bandwidth CRS, otherwise full-bandwidth CRS is guaranteed in the subframes of relevant cells as described in 36.133 (including warm-up and cool-down subframes) and 6RB CRS is guaranteed in the other subframes</a:t>
            </a:r>
          </a:p>
          <a:p>
            <a:pPr lvl="1"/>
            <a:r>
              <a:rPr lang="en-US" dirty="0"/>
              <a:t>UE receiving the signaling can adapt its RRM/RLM procedures and interference mitigation schemes based on the received indications</a:t>
            </a:r>
          </a:p>
          <a:p>
            <a:r>
              <a:rPr lang="en-US" dirty="0"/>
              <a:t>UE choice indication of one of the two pre-defined warm-up/cool-down configurations</a:t>
            </a:r>
          </a:p>
          <a:p>
            <a:r>
              <a:rPr lang="en-US" dirty="0"/>
              <a:t>Send an LS to inform RAN2 about RAN4 agreements in this WF</a:t>
            </a:r>
            <a:endParaRPr lang="sv-SE" dirty="0"/>
          </a:p>
          <a:p>
            <a:pPr marL="0" indent="0">
              <a:buNone/>
            </a:pPr>
            <a:endParaRPr lang="sv-SE" dirty="0"/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4139459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E65F54-DB8E-4ED7-8B09-8D1BF19F76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RAN4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84822C-0948-4BBB-BA23-0A1271F671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RAN4 will specify applicable requirements for Rel-15 UEs receiving the higher-layer signaling and define the corresponding warm-up/cool-down subframes in TS 36.133 for RRC_IDLE and RRC_CONNECTED (for different UE procedures in relevant subframes)</a:t>
            </a:r>
          </a:p>
          <a:p>
            <a:pPr lvl="1"/>
            <a:r>
              <a:rPr lang="en-US" dirty="0"/>
              <a:t>Up to two warm-up/cool-down schemes can be specified</a:t>
            </a:r>
          </a:p>
          <a:p>
            <a:r>
              <a:rPr lang="en-US" dirty="0"/>
              <a:t>For UE not capable of receiving the aforementioned signaling a note in TS 36.300 is added that RRM and demodulation performance degradation may be possible for some UE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797937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6373</TotalTime>
  <Words>407</Words>
  <Application>Microsoft Office PowerPoint</Application>
  <PresentationFormat>Widescreen</PresentationFormat>
  <Paragraphs>24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WF on network-based CRS interference mitigation</vt:lpstr>
      <vt:lpstr>Background</vt:lpstr>
      <vt:lpstr>Signalling Support</vt:lpstr>
      <vt:lpstr>RAN4 Requirements</vt:lpstr>
    </vt:vector>
  </TitlesOfParts>
  <Company>Qualcomm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Taemin Kim</dc:creator>
  <cp:lastModifiedBy>Iana Siomina</cp:lastModifiedBy>
  <cp:revision>493</cp:revision>
  <dcterms:created xsi:type="dcterms:W3CDTF">2016-04-13T15:12:29Z</dcterms:created>
  <dcterms:modified xsi:type="dcterms:W3CDTF">2018-04-06T10:59:08Z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1495070390</vt:lpwstr>
  </property>
  <property fmtid="{D5CDD505-2E9C-101B-9397-08002B2CF9AE}" pid="6" name="_2015_ms_pID_725343">
    <vt:lpwstr>(3)IUJRMeFfPba8mkSuIVp+lz+J5ESXOSYK92JnGMpKKMLy6dT930phYKx5dw2GSuuF7I07knUE
dDIV/HTbgaa6Ymb0JTPBTIR+l5HFWca2ydRGDz0Pu4KlIazA+8L+oSMSPbau37HA3dOX5SQL
yI4tJjHu85kANfIdDDcXA3ha0rd6JEOo2mnHTg5FiT5NhTXS+rk0rN5Q18LWhS3Yv5fxi0xX
TWBnTtcKOU6zbMOCdr</vt:lpwstr>
  </property>
  <property fmtid="{D5CDD505-2E9C-101B-9397-08002B2CF9AE}" pid="7" name="_2015_ms_pID_7253431">
    <vt:lpwstr>Z8hqzyjnUO9Yka38QbWZY5y4wATzpWhAsuNdd8N6jO0aLTX1ZYXktU
K+T27oyPj38SbyDIbws8uw29NQpv6Y68f2F662tNGcMluoPvtOuqdkGCyDP7VAzyFN/TsENV
uMHDhc/DSqvphZLAKkrh1vmalK66ZnQhsng7YGJ4qaLcER09IBhtWYzusQ6zedqwnsAi6nVd
kOzzNRhL3HCFYjqLJCp+NXvdDRKUvbOe/34k</vt:lpwstr>
  </property>
  <property fmtid="{D5CDD505-2E9C-101B-9397-08002B2CF9AE}" pid="8" name="_NewReviewCycle">
    <vt:lpwstr/>
  </property>
  <property fmtid="{D5CDD505-2E9C-101B-9397-08002B2CF9AE}" pid="9" name="_2015_ms_pID_7253432">
    <vt:lpwstr>/g==</vt:lpwstr>
  </property>
</Properties>
</file>