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A0B015D2-A23F-4C04-97CF-59F72B855DCA}"/>
    <pc:docChg chg="undo redo custSel addSld delSld modSld sldOrd">
      <pc:chgData name="Kazuyoshi Uesaka" userId="aeaeab76-c689-4b76-9153-89f795eadfdb" providerId="ADAL" clId="{A0B015D2-A23F-4C04-97CF-59F72B855DCA}" dt="2018-04-06T13:27:53.356" v="3010" actId="20577"/>
      <pc:docMkLst>
        <pc:docMk/>
      </pc:docMkLst>
      <pc:sldChg chg="modSp">
        <pc:chgData name="Kazuyoshi Uesaka" userId="aeaeab76-c689-4b76-9153-89f795eadfdb" providerId="ADAL" clId="{A0B015D2-A23F-4C04-97CF-59F72B855DCA}" dt="2018-04-06T09:34:57.575" v="1294" actId="20577"/>
        <pc:sldMkLst>
          <pc:docMk/>
          <pc:sldMk cId="3291631330" sldId="256"/>
        </pc:sldMkLst>
        <pc:spChg chg="mod">
          <ac:chgData name="Kazuyoshi Uesaka" userId="aeaeab76-c689-4b76-9153-89f795eadfdb" providerId="ADAL" clId="{A0B015D2-A23F-4C04-97CF-59F72B855DCA}" dt="2018-04-06T09:34:50.945" v="1286" actId="20577"/>
          <ac:spMkLst>
            <pc:docMk/>
            <pc:sldMk cId="3291631330" sldId="256"/>
            <ac:spMk id="2" creationId="{993AA24A-5417-40F8-804C-E9ED67E05501}"/>
          </ac:spMkLst>
        </pc:spChg>
        <pc:spChg chg="mod">
          <ac:chgData name="Kazuyoshi Uesaka" userId="aeaeab76-c689-4b76-9153-89f795eadfdb" providerId="ADAL" clId="{A0B015D2-A23F-4C04-97CF-59F72B855DCA}" dt="2018-04-06T09:34:57.575" v="1294" actId="20577"/>
          <ac:spMkLst>
            <pc:docMk/>
            <pc:sldMk cId="3291631330" sldId="256"/>
            <ac:spMk id="5" creationId="{58C9F7F3-F1F2-4452-AD9C-B361DF2E3C22}"/>
          </ac:spMkLst>
        </pc:spChg>
      </pc:sldChg>
      <pc:sldChg chg="delSp modSp add">
        <pc:chgData name="Kazuyoshi Uesaka" userId="aeaeab76-c689-4b76-9153-89f795eadfdb" providerId="ADAL" clId="{A0B015D2-A23F-4C04-97CF-59F72B855DCA}" dt="2018-04-06T13:26:44.902" v="3002" actId="20577"/>
        <pc:sldMkLst>
          <pc:docMk/>
          <pc:sldMk cId="1376913689" sldId="257"/>
        </pc:sldMkLst>
        <pc:spChg chg="mod">
          <ac:chgData name="Kazuyoshi Uesaka" userId="aeaeab76-c689-4b76-9153-89f795eadfdb" providerId="ADAL" clId="{A0B015D2-A23F-4C04-97CF-59F72B855DCA}" dt="2018-03-29T08:53:20.102" v="300" actId="20577"/>
          <ac:spMkLst>
            <pc:docMk/>
            <pc:sldMk cId="1376913689" sldId="257"/>
            <ac:spMk id="2" creationId="{987D1CF7-4EB3-4CA9-A912-727815AAF12E}"/>
          </ac:spMkLst>
        </pc:spChg>
        <pc:spChg chg="mod">
          <ac:chgData name="Kazuyoshi Uesaka" userId="aeaeab76-c689-4b76-9153-89f795eadfdb" providerId="ADAL" clId="{A0B015D2-A23F-4C04-97CF-59F72B855DCA}" dt="2018-04-06T13:26:44.902" v="3002" actId="20577"/>
          <ac:spMkLst>
            <pc:docMk/>
            <pc:sldMk cId="1376913689" sldId="257"/>
            <ac:spMk id="3" creationId="{4595F10E-E471-4610-9435-23C488F0D640}"/>
          </ac:spMkLst>
        </pc:spChg>
        <pc:graphicFrameChg chg="del mod">
          <ac:chgData name="Kazuyoshi Uesaka" userId="aeaeab76-c689-4b76-9153-89f795eadfdb" providerId="ADAL" clId="{A0B015D2-A23F-4C04-97CF-59F72B855DCA}" dt="2018-03-29T08:59:33.079" v="301" actId="478"/>
          <ac:graphicFrameMkLst>
            <pc:docMk/>
            <pc:sldMk cId="1376913689" sldId="257"/>
            <ac:graphicFrameMk id="4" creationId="{34F1AA66-C451-4BE9-89F2-96A1A31093CB}"/>
          </ac:graphicFrameMkLst>
        </pc:graphicFrameChg>
        <pc:graphicFrameChg chg="mod">
          <ac:chgData name="Kazuyoshi Uesaka" userId="aeaeab76-c689-4b76-9153-89f795eadfdb" providerId="ADAL" clId="{A0B015D2-A23F-4C04-97CF-59F72B855DCA}" dt="2018-04-06T12:59:27.124" v="1356" actId="1035"/>
          <ac:graphicFrameMkLst>
            <pc:docMk/>
            <pc:sldMk cId="1376913689" sldId="257"/>
            <ac:graphicFrameMk id="5" creationId="{87B67824-2A74-4943-9F71-52A964FE1DA0}"/>
          </ac:graphicFrameMkLst>
        </pc:graphicFrameChg>
      </pc:sldChg>
      <pc:sldChg chg="modSp add ord">
        <pc:chgData name="Kazuyoshi Uesaka" userId="aeaeab76-c689-4b76-9153-89f795eadfdb" providerId="ADAL" clId="{A0B015D2-A23F-4C04-97CF-59F72B855DCA}" dt="2018-04-06T13:22:06.306" v="2998"/>
        <pc:sldMkLst>
          <pc:docMk/>
          <pc:sldMk cId="386622307" sldId="258"/>
        </pc:sldMkLst>
        <pc:spChg chg="mod">
          <ac:chgData name="Kazuyoshi Uesaka" userId="aeaeab76-c689-4b76-9153-89f795eadfdb" providerId="ADAL" clId="{A0B015D2-A23F-4C04-97CF-59F72B855DCA}" dt="2018-04-06T13:09:13.061" v="1834" actId="20577"/>
          <ac:spMkLst>
            <pc:docMk/>
            <pc:sldMk cId="386622307" sldId="258"/>
            <ac:spMk id="2" creationId="{59A648AA-6A8B-441E-9FA0-0EF5BB84D54E}"/>
          </ac:spMkLst>
        </pc:spChg>
        <pc:spChg chg="mod">
          <ac:chgData name="Kazuyoshi Uesaka" userId="aeaeab76-c689-4b76-9153-89f795eadfdb" providerId="ADAL" clId="{A0B015D2-A23F-4C04-97CF-59F72B855DCA}" dt="2018-04-06T13:12:29.115" v="1953" actId="20577"/>
          <ac:spMkLst>
            <pc:docMk/>
            <pc:sldMk cId="386622307" sldId="258"/>
            <ac:spMk id="3" creationId="{BCAA1321-9509-475C-BC2C-7FEFE4E5E0FE}"/>
          </ac:spMkLst>
        </pc:spChg>
      </pc:sldChg>
      <pc:sldChg chg="modSp add del">
        <pc:chgData name="Kazuyoshi Uesaka" userId="aeaeab76-c689-4b76-9153-89f795eadfdb" providerId="ADAL" clId="{A0B015D2-A23F-4C04-97CF-59F72B855DCA}" dt="2018-04-06T13:08:58.863" v="1782" actId="2696"/>
        <pc:sldMkLst>
          <pc:docMk/>
          <pc:sldMk cId="253677507" sldId="259"/>
        </pc:sldMkLst>
        <pc:spChg chg="mod">
          <ac:chgData name="Kazuyoshi Uesaka" userId="aeaeab76-c689-4b76-9153-89f795eadfdb" providerId="ADAL" clId="{A0B015D2-A23F-4C04-97CF-59F72B855DCA}" dt="2018-04-06T13:04:56.813" v="1579" actId="20577"/>
          <ac:spMkLst>
            <pc:docMk/>
            <pc:sldMk cId="253677507" sldId="259"/>
            <ac:spMk id="2" creationId="{359213D4-24B2-41C9-9D0B-9FE163CAD7A4}"/>
          </ac:spMkLst>
        </pc:spChg>
        <pc:spChg chg="mod">
          <ac:chgData name="Kazuyoshi Uesaka" userId="aeaeab76-c689-4b76-9153-89f795eadfdb" providerId="ADAL" clId="{A0B015D2-A23F-4C04-97CF-59F72B855DCA}" dt="2018-04-06T13:06:55.372" v="1686"/>
          <ac:spMkLst>
            <pc:docMk/>
            <pc:sldMk cId="253677507" sldId="259"/>
            <ac:spMk id="3" creationId="{DBAEBC4D-82A9-45A9-BDF5-8B5E4A559B31}"/>
          </ac:spMkLst>
        </pc:spChg>
      </pc:sldChg>
      <pc:sldChg chg="modSp add">
        <pc:chgData name="Kazuyoshi Uesaka" userId="aeaeab76-c689-4b76-9153-89f795eadfdb" providerId="ADAL" clId="{A0B015D2-A23F-4C04-97CF-59F72B855DCA}" dt="2018-04-06T13:27:53.356" v="3010" actId="20577"/>
        <pc:sldMkLst>
          <pc:docMk/>
          <pc:sldMk cId="673520280" sldId="262"/>
        </pc:sldMkLst>
        <pc:spChg chg="mod">
          <ac:chgData name="Kazuyoshi Uesaka" userId="aeaeab76-c689-4b76-9153-89f795eadfdb" providerId="ADAL" clId="{A0B015D2-A23F-4C04-97CF-59F72B855DCA}" dt="2018-04-06T13:06:15.228" v="1668" actId="20577"/>
          <ac:spMkLst>
            <pc:docMk/>
            <pc:sldMk cId="673520280" sldId="262"/>
            <ac:spMk id="2" creationId="{B89348FB-FF7B-4F25-8636-149753C3B75A}"/>
          </ac:spMkLst>
        </pc:spChg>
        <pc:spChg chg="mod">
          <ac:chgData name="Kazuyoshi Uesaka" userId="aeaeab76-c689-4b76-9153-89f795eadfdb" providerId="ADAL" clId="{A0B015D2-A23F-4C04-97CF-59F72B855DCA}" dt="2018-04-06T13:27:53.356" v="3010" actId="20577"/>
          <ac:spMkLst>
            <pc:docMk/>
            <pc:sldMk cId="673520280" sldId="262"/>
            <ac:spMk id="3" creationId="{65CD0926-BC7B-4F93-BC98-4959AB67EFC5}"/>
          </ac:spMkLst>
        </pc:spChg>
      </pc:sldChg>
      <pc:sldChg chg="addSp modSp add">
        <pc:chgData name="Kazuyoshi Uesaka" userId="aeaeab76-c689-4b76-9153-89f795eadfdb" providerId="ADAL" clId="{A0B015D2-A23F-4C04-97CF-59F72B855DCA}" dt="2018-04-06T13:22:03.529" v="2997" actId="20577"/>
        <pc:sldMkLst>
          <pc:docMk/>
          <pc:sldMk cId="3472596863" sldId="263"/>
        </pc:sldMkLst>
        <pc:spChg chg="mod">
          <ac:chgData name="Kazuyoshi Uesaka" userId="aeaeab76-c689-4b76-9153-89f795eadfdb" providerId="ADAL" clId="{A0B015D2-A23F-4C04-97CF-59F72B855DCA}" dt="2018-04-06T13:12:52.767" v="1970" actId="20577"/>
          <ac:spMkLst>
            <pc:docMk/>
            <pc:sldMk cId="3472596863" sldId="263"/>
            <ac:spMk id="2" creationId="{338CCF5C-1C24-44BE-8A2D-1D13C49AC198}"/>
          </ac:spMkLst>
        </pc:spChg>
        <pc:spChg chg="mod">
          <ac:chgData name="Kazuyoshi Uesaka" userId="aeaeab76-c689-4b76-9153-89f795eadfdb" providerId="ADAL" clId="{A0B015D2-A23F-4C04-97CF-59F72B855DCA}" dt="2018-04-06T13:21:12.203" v="2877" actId="5793"/>
          <ac:spMkLst>
            <pc:docMk/>
            <pc:sldMk cId="3472596863" sldId="263"/>
            <ac:spMk id="3" creationId="{8C8A2E72-A796-4BE8-B199-2FB6CA0D6398}"/>
          </ac:spMkLst>
        </pc:spChg>
        <pc:spChg chg="add mod">
          <ac:chgData name="Kazuyoshi Uesaka" userId="aeaeab76-c689-4b76-9153-89f795eadfdb" providerId="ADAL" clId="{A0B015D2-A23F-4C04-97CF-59F72B855DCA}" dt="2018-04-06T13:22:03.529" v="2997" actId="20577"/>
          <ac:spMkLst>
            <pc:docMk/>
            <pc:sldMk cId="3472596863" sldId="263"/>
            <ac:spMk id="4" creationId="{2131CE13-87FB-4EE8-8A95-D602A8F7E636}"/>
          </ac:spMkLst>
        </pc:spChg>
      </pc:sldChg>
      <pc:sldChg chg="modSp add del">
        <pc:chgData name="Kazuyoshi Uesaka" userId="aeaeab76-c689-4b76-9153-89f795eadfdb" providerId="ADAL" clId="{A0B015D2-A23F-4C04-97CF-59F72B855DCA}" dt="2018-04-06T13:08:58.879" v="1783" actId="2696"/>
        <pc:sldMkLst>
          <pc:docMk/>
          <pc:sldMk cId="4164663210" sldId="263"/>
        </pc:sldMkLst>
        <pc:spChg chg="mod">
          <ac:chgData name="Kazuyoshi Uesaka" userId="aeaeab76-c689-4b76-9153-89f795eadfdb" providerId="ADAL" clId="{A0B015D2-A23F-4C04-97CF-59F72B855DCA}" dt="2018-04-06T13:05:01.775" v="1582" actId="20577"/>
          <ac:spMkLst>
            <pc:docMk/>
            <pc:sldMk cId="4164663210" sldId="263"/>
            <ac:spMk id="2" creationId="{30C3BFA3-A448-4127-A78A-A581AA92C2D4}"/>
          </ac:spMkLst>
        </pc:spChg>
        <pc:spChg chg="mod">
          <ac:chgData name="Kazuyoshi Uesaka" userId="aeaeab76-c689-4b76-9153-89f795eadfdb" providerId="ADAL" clId="{A0B015D2-A23F-4C04-97CF-59F72B855DCA}" dt="2018-04-06T13:01:03.357" v="1406"/>
          <ac:spMkLst>
            <pc:docMk/>
            <pc:sldMk cId="4164663210" sldId="263"/>
            <ac:spMk id="3" creationId="{50C5FC5B-D945-4475-9F9A-6D94BE8DFD14}"/>
          </ac:spMkLst>
        </pc:spChg>
      </pc:sldChg>
      <pc:sldChg chg="modSp add">
        <pc:chgData name="Kazuyoshi Uesaka" userId="aeaeab76-c689-4b76-9153-89f795eadfdb" providerId="ADAL" clId="{A0B015D2-A23F-4C04-97CF-59F72B855DCA}" dt="2018-04-06T13:19:25.668" v="2713" actId="20577"/>
        <pc:sldMkLst>
          <pc:docMk/>
          <pc:sldMk cId="3011401556" sldId="264"/>
        </pc:sldMkLst>
        <pc:spChg chg="mod">
          <ac:chgData name="Kazuyoshi Uesaka" userId="aeaeab76-c689-4b76-9153-89f795eadfdb" providerId="ADAL" clId="{A0B015D2-A23F-4C04-97CF-59F72B855DCA}" dt="2018-04-06T13:17:30.925" v="2639" actId="20577"/>
          <ac:spMkLst>
            <pc:docMk/>
            <pc:sldMk cId="3011401556" sldId="264"/>
            <ac:spMk id="2" creationId="{36F95D30-C9AC-4CCE-960F-080E53BC8A3F}"/>
          </ac:spMkLst>
        </pc:spChg>
        <pc:spChg chg="mod">
          <ac:chgData name="Kazuyoshi Uesaka" userId="aeaeab76-c689-4b76-9153-89f795eadfdb" providerId="ADAL" clId="{A0B015D2-A23F-4C04-97CF-59F72B855DCA}" dt="2018-04-06T13:19:25.668" v="2713" actId="20577"/>
          <ac:spMkLst>
            <pc:docMk/>
            <pc:sldMk cId="3011401556" sldId="264"/>
            <ac:spMk id="3" creationId="{4398D278-3761-43C9-9305-CF41C8BB4C79}"/>
          </ac:spMkLst>
        </pc:spChg>
      </pc:sldChg>
      <pc:sldChg chg="modSp add">
        <pc:chgData name="Kazuyoshi Uesaka" userId="aeaeab76-c689-4b76-9153-89f795eadfdb" providerId="ADAL" clId="{A0B015D2-A23F-4C04-97CF-59F72B855DCA}" dt="2018-04-06T13:19:32.860" v="2726" actId="20577"/>
        <pc:sldMkLst>
          <pc:docMk/>
          <pc:sldMk cId="4031911316" sldId="265"/>
        </pc:sldMkLst>
        <pc:spChg chg="mod">
          <ac:chgData name="Kazuyoshi Uesaka" userId="aeaeab76-c689-4b76-9153-89f795eadfdb" providerId="ADAL" clId="{A0B015D2-A23F-4C04-97CF-59F72B855DCA}" dt="2018-04-06T13:17:41.174" v="2672" actId="20577"/>
          <ac:spMkLst>
            <pc:docMk/>
            <pc:sldMk cId="4031911316" sldId="265"/>
            <ac:spMk id="2" creationId="{AF3522A8-D75D-4160-B6C7-E14A5E7314B0}"/>
          </ac:spMkLst>
        </pc:spChg>
        <pc:spChg chg="mod">
          <ac:chgData name="Kazuyoshi Uesaka" userId="aeaeab76-c689-4b76-9153-89f795eadfdb" providerId="ADAL" clId="{A0B015D2-A23F-4C04-97CF-59F72B855DCA}" dt="2018-04-06T13:19:32.860" v="2726" actId="20577"/>
          <ac:spMkLst>
            <pc:docMk/>
            <pc:sldMk cId="4031911316" sldId="265"/>
            <ac:spMk id="3" creationId="{D3BA3220-F772-46A2-BC69-2A7614A7153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0EAD-3FA9-493E-8340-2D22F0C51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8D2DE-0155-4510-9D02-551124DA2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425D9-30E8-488D-BF91-CDC7928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53A43-AF82-4FAC-9F13-0AC737F3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F4C75-792B-49D0-886B-6952997D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6D85-F894-4390-8ABD-6A3385B4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D5D9-E630-4D56-88C3-1B7968CDE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3AF0F-9747-4CD0-BCD2-4AD73E669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B804-C4E9-4667-96F2-7D670F0B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48CF3-D00B-42BB-868D-F3785116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6AAE22-6C57-48F4-BBDB-EFCCB11D6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79CEF-73D2-4314-B7D2-A145F8AA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A295A-44E5-4C57-B897-5A4322EA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9181E-9217-4A77-9B35-B30FBD8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78F8B-7988-4487-96E0-43B9077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C39C-0F27-4EE6-BFC1-D79289E6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19C70-53B2-461C-9C8D-77190F89E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2A53-E210-49F3-8C01-9E900BEEA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A9B7-D8FC-4749-815D-4FBE9C755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492EA-3083-43A8-8D3A-2256F15F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9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F60A-2A5A-4D3B-8754-DE655E7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C5047-AAD3-418D-8BB4-DDB8D9934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A9958-4BA8-4B9A-9877-A62CCF88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5521E-5944-46DF-B22C-753DE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9037F-4895-492E-880D-DA8F8CFCE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86BE-5DEE-482C-9094-CC0145D5E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3D1F4-C5C1-4B65-8665-F923C5B10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FCF4F-A5D3-45B2-865A-627A9222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6CB74-3055-46E0-87D0-DD4FA02B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19993-5D96-4C72-9247-5449F832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18132-69E4-4F53-ADD3-3281ED464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2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D2FF-E1C2-4A94-B79D-A649863A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3B76-2E63-4253-89D3-52B4C3AD4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A4351-FE2C-4E3A-8284-FC9315EBB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216D1-DA56-4326-A78A-0E5CE32A7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95A81-7B78-418E-A94F-8631091EE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615D7-A1CD-4BFC-BD78-63979527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1AEF5E-5768-462E-BF65-339EC5A8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1D78F3-E5B3-400E-A2D9-2152CD40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3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489F1-9870-4F9A-968B-2F4006FB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DC3A3-8160-4AA4-96FE-40D3F8AA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BD466-E6D5-497B-B0F6-CAB94C2E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5AADD-1597-4721-BB8F-D966BB68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400761-30BB-4FA5-9440-6E9BCD99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28592-933F-428A-AEC4-1E87BD7A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396C5-EA27-4EC3-8542-06EB48A3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635-C741-4AE1-ACCF-D8C62357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BDB8A-1709-4890-ADE4-2A4D6C314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AE04-AF74-4648-B8C6-1D9104F9A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9ABBC-AD17-41F7-BDE7-205DAB65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FAD47-8593-43CF-B7BC-1806281E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C3303-ABED-43B9-BE6A-3F6A4649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2D26-1E0B-4B0F-86D3-76F64512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2D936-07EC-4537-A256-640815F90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7750B-2B04-4B3C-81FF-53FBCBA85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92D86-7222-4AE4-B6BC-AF9C2111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66607-8E66-4637-B56A-9EC94462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01A6-9F28-47C0-B967-736382CF7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4B5648-57D0-414D-A924-191AFAB25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773FC-6F4B-4BDF-BAFD-D0870DC11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6C486-B459-49A8-95EF-56F3F343C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B5AE6-342D-4BFB-9533-E3A519209877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E8604-A7A4-46A8-BA93-F742C3B71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22270-9D1E-4A6F-8914-823E1C271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A24A-5417-40F8-804C-E9ED67E05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Rel-15 NR UE demodulation and CSI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90A33-1C21-4741-AF53-234E9B2C1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7AA51D31-C322-4F0F-BDBE-18C48CCF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#86bis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Melbourne, Australia, 16 – 20 April,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58C9F7F3-F1F2-4452-AD9C-B361DF2E3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R4-1804649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3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D1CF7-4EB3-4CA9-A912-727815AAF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5F10E-E471-4610-9435-23C488F0D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UE takes the phased approach for Rel-15 NR UE performance part based on the timeline below: 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7B67824-2A74-4943-9F71-52A964FE1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489943"/>
              </p:ext>
            </p:extLst>
          </p:nvPr>
        </p:nvGraphicFramePr>
        <p:xfrm>
          <a:off x="1532964" y="2697726"/>
          <a:ext cx="9126071" cy="413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7991343" imgH="3619500" progId="Visio.Drawing.15">
                  <p:embed/>
                </p:oleObj>
              </mc:Choice>
              <mc:Fallback>
                <p:oleObj name="Visio" r:id="rId3" imgW="7991343" imgH="36195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7B67824-2A74-4943-9F71-52A964FE1D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2964" y="2697726"/>
                        <a:ext cx="9126071" cy="4133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913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348FB-FF7B-4F25-8636-149753C3B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each phase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CD0926-BC7B-4F93-BC98-4959AB67E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Phase 0 (RAN4#78bis/79) </a:t>
            </a:r>
          </a:p>
          <a:p>
            <a:pPr lvl="1"/>
            <a:r>
              <a:rPr lang="en-US" dirty="0"/>
              <a:t>Discuss test setup and scope of the Rel-15 performance part</a:t>
            </a:r>
          </a:p>
          <a:p>
            <a:r>
              <a:rPr lang="en-US" dirty="0"/>
              <a:t>Phase 1 (RAN4#AH1807/88/88bis/89) </a:t>
            </a:r>
          </a:p>
          <a:p>
            <a:pPr lvl="1"/>
            <a:r>
              <a:rPr lang="en-US" dirty="0"/>
              <a:t>Focuses on the verification of the fundamental UE demodulation functionality. </a:t>
            </a:r>
          </a:p>
          <a:p>
            <a:pPr lvl="1"/>
            <a:r>
              <a:rPr lang="en-US" dirty="0"/>
              <a:t>Some CQI/PMI reporting tests could be included. </a:t>
            </a:r>
          </a:p>
          <a:p>
            <a:r>
              <a:rPr lang="en-US" dirty="0"/>
              <a:t>Phase 2 (RAN4#88bis/89/90)</a:t>
            </a:r>
          </a:p>
          <a:p>
            <a:pPr lvl="1"/>
            <a:r>
              <a:rPr lang="en-US" dirty="0"/>
              <a:t>Focuses on additional demodulation requirements, including carrier aggregation.</a:t>
            </a:r>
          </a:p>
          <a:p>
            <a:pPr lvl="1"/>
            <a:r>
              <a:rPr lang="en-US" dirty="0"/>
              <a:t>CSI reporting tests are also included. </a:t>
            </a:r>
          </a:p>
          <a:p>
            <a:r>
              <a:rPr lang="en-US" dirty="0"/>
              <a:t>Phase 3 (RAN4#90-, if agreed in RAN plenary)</a:t>
            </a:r>
          </a:p>
          <a:p>
            <a:pPr lvl="1"/>
            <a:r>
              <a:rPr lang="en-US" dirty="0"/>
              <a:t>Focus on NR-NR dual connectivity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20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CCF5C-1C24-44BE-8A2D-1D13C49AC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phase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A2E72-A796-4BE8-B199-2FB6CA0D639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Physical channels for UE demodulation test</a:t>
            </a:r>
          </a:p>
          <a:p>
            <a:pPr lvl="1"/>
            <a:r>
              <a:rPr lang="en-US" dirty="0"/>
              <a:t>PDSCH</a:t>
            </a:r>
          </a:p>
          <a:p>
            <a:pPr lvl="1"/>
            <a:r>
              <a:rPr lang="en-US" dirty="0"/>
              <a:t>PDCCH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Frequency range:</a:t>
            </a:r>
          </a:p>
          <a:p>
            <a:pPr lvl="1"/>
            <a:r>
              <a:rPr lang="en-US" dirty="0"/>
              <a:t>FR1 and FR2</a:t>
            </a:r>
          </a:p>
          <a:p>
            <a:r>
              <a:rPr lang="en-US" dirty="0"/>
              <a:t>UL/DL configuration for TDD</a:t>
            </a:r>
          </a:p>
          <a:p>
            <a:pPr lvl="1"/>
            <a:r>
              <a:rPr lang="en-US" dirty="0"/>
              <a:t>Option 1: …</a:t>
            </a:r>
          </a:p>
          <a:p>
            <a:pPr lvl="1"/>
            <a:r>
              <a:rPr lang="en-US" dirty="0"/>
              <a:t>Option 2: 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31CE13-87FB-4EE8-8A95-D602A8F7E63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596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648AA-6A8B-441E-9FA0-0EF5BB84D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Propagation channel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AA1321-9509-475C-BC2C-7FEFE4E5E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For FR1</a:t>
            </a:r>
          </a:p>
          <a:p>
            <a:pPr lvl="1"/>
            <a:r>
              <a:rPr lang="en-US" dirty="0"/>
              <a:t>RAN4 uses the existing EPA/EVA channel models for UE demodulation requirements up to CBW=30MHz.</a:t>
            </a:r>
          </a:p>
          <a:p>
            <a:pPr lvl="1"/>
            <a:r>
              <a:rPr lang="en-US" dirty="0"/>
              <a:t>RAN4 uses TDL-A/B/C channel models for UE demodulation requirements with CBW&gt;30MHz.</a:t>
            </a:r>
          </a:p>
          <a:p>
            <a:pPr lvl="2"/>
            <a:r>
              <a:rPr lang="en-US" dirty="0"/>
              <a:t>For TDL propagation channel model, RAN4 sets the realistic delay spread factors (e.g., 100ns) according to the measurement results in the field.</a:t>
            </a:r>
          </a:p>
          <a:p>
            <a:pPr lvl="2"/>
            <a:r>
              <a:rPr lang="en-US" dirty="0"/>
              <a:t>For TDL propagation channel model, RAN4 considers trimming the weak channel paths.</a:t>
            </a:r>
          </a:p>
          <a:p>
            <a:pPr lvl="1"/>
            <a:r>
              <a:rPr lang="en-US" dirty="0"/>
              <a:t>RAN4 reuse the same MIMO correlation matrix as specified in TS36.101. However RAN4 revisit the correlation values based on the measurement results.</a:t>
            </a:r>
          </a:p>
          <a:p>
            <a:r>
              <a:rPr lang="en-US" dirty="0"/>
              <a:t>For FR2</a:t>
            </a:r>
          </a:p>
          <a:p>
            <a:pPr lvl="1"/>
            <a:r>
              <a:rPr lang="en-US" dirty="0"/>
              <a:t>RAN4 consider using TDL channel models, but need wait for the outcome of testability SI.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22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95D30-C9AC-4CCE-960F-080E53BC8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in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98D278-3761-43C9-9305-CF41C8BB4C7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UE channel BW and SCS</a:t>
            </a:r>
          </a:p>
          <a:p>
            <a:pPr lvl="1"/>
            <a:r>
              <a:rPr lang="en-US" dirty="0"/>
              <a:t>Option 1: …</a:t>
            </a:r>
          </a:p>
          <a:p>
            <a:pPr lvl="1"/>
            <a:r>
              <a:rPr lang="en-US" dirty="0"/>
              <a:t>Option 2: …</a:t>
            </a:r>
          </a:p>
          <a:p>
            <a:r>
              <a:rPr lang="en-US" dirty="0"/>
              <a:t>MCS for PDSCH</a:t>
            </a:r>
          </a:p>
          <a:p>
            <a:pPr lvl="1"/>
            <a:r>
              <a:rPr lang="en-US" dirty="0"/>
              <a:t>Option 1: …</a:t>
            </a:r>
          </a:p>
          <a:p>
            <a:pPr lvl="1"/>
            <a:r>
              <a:rPr lang="en-US" dirty="0"/>
              <a:t>Option 2: …</a:t>
            </a:r>
          </a:p>
          <a:p>
            <a:r>
              <a:rPr lang="en-US" dirty="0"/>
              <a:t>Antenna configurations</a:t>
            </a:r>
          </a:p>
          <a:p>
            <a:pPr lvl="1"/>
            <a:r>
              <a:rPr lang="en-US" dirty="0"/>
              <a:t>Option 1: 2x2</a:t>
            </a:r>
          </a:p>
          <a:p>
            <a:pPr lvl="1"/>
            <a:r>
              <a:rPr lang="en-US" dirty="0"/>
              <a:t>Option 2: 2x4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6A2D9-1F2F-4670-9CCC-67CAF729B8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0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22A8-D75D-4160-B6C7-E14A5E731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in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A3220-F772-46A2-BC69-2A7614A7153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UE channel BW and SCS</a:t>
            </a:r>
          </a:p>
          <a:p>
            <a:pPr lvl="1"/>
            <a:r>
              <a:rPr lang="en-US" dirty="0"/>
              <a:t>Option 1: …</a:t>
            </a:r>
          </a:p>
          <a:p>
            <a:pPr lvl="1"/>
            <a:r>
              <a:rPr lang="en-US" dirty="0"/>
              <a:t>Option 2: …</a:t>
            </a:r>
          </a:p>
          <a:p>
            <a:r>
              <a:rPr lang="en-US" dirty="0"/>
              <a:t>MCS for PDSCH</a:t>
            </a:r>
          </a:p>
          <a:p>
            <a:pPr lvl="1"/>
            <a:r>
              <a:rPr lang="en-US" dirty="0"/>
              <a:t>Option 1: …</a:t>
            </a:r>
          </a:p>
          <a:p>
            <a:pPr lvl="1"/>
            <a:r>
              <a:rPr lang="en-US" dirty="0"/>
              <a:t>Option 2: …</a:t>
            </a:r>
          </a:p>
          <a:p>
            <a:r>
              <a:rPr lang="en-US" dirty="0"/>
              <a:t>Antenna configurations</a:t>
            </a:r>
          </a:p>
          <a:p>
            <a:pPr lvl="1"/>
            <a:r>
              <a:rPr lang="en-US" dirty="0"/>
              <a:t>Option 1: 2x2</a:t>
            </a:r>
          </a:p>
          <a:p>
            <a:pPr lvl="1"/>
            <a:r>
              <a:rPr lang="en-US" dirty="0"/>
              <a:t>Option 2: 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3147D8-415D-4764-B945-D4A7634290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11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372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Batang</vt:lpstr>
      <vt:lpstr>Arial</vt:lpstr>
      <vt:lpstr>Calibri</vt:lpstr>
      <vt:lpstr>Calibri Light</vt:lpstr>
      <vt:lpstr>Times New Roman</vt:lpstr>
      <vt:lpstr>Office Theme</vt:lpstr>
      <vt:lpstr>Visio</vt:lpstr>
      <vt:lpstr>Way forward on Rel-15 NR UE demodulation and CSI requirements</vt:lpstr>
      <vt:lpstr>Agreements</vt:lpstr>
      <vt:lpstr>Scope of each phase</vt:lpstr>
      <vt:lpstr>Scope of phase 1</vt:lpstr>
      <vt:lpstr>Propagation channel modes</vt:lpstr>
      <vt:lpstr>Configuration in FR1</vt:lpstr>
      <vt:lpstr>Configuration in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NR UE demodulation and CSI requirements</dc:title>
  <dc:creator>Kazuyoshi Uesaka</dc:creator>
  <cp:lastModifiedBy>Kazuyoshi Uesaka</cp:lastModifiedBy>
  <cp:revision>2</cp:revision>
  <dcterms:created xsi:type="dcterms:W3CDTF">2018-03-29T08:49:07Z</dcterms:created>
  <dcterms:modified xsi:type="dcterms:W3CDTF">2018-04-06T13:29:47Z</dcterms:modified>
</cp:coreProperties>
</file>