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69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CSI-RS RRM scope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91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RAN#86bis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Melbourne, Australia, Apr 16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 Apr 20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R4-1804196</a:t>
            </a:r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0364" y="1484784"/>
            <a:ext cx="8363272" cy="421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last RAN4 meeting, some agreements for CSI-RS RRM scope was captured in chairman note,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GB" altLang="zh-CN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Agreements: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RAN4 shall define CSI-RS based beam management requirements.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CSI-RS based beam management is only for serving cell.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RAN4 shall define CSI-RS based RLM requirements.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Agreement: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RAN4 will further investigate the following scenarios for RAN4 RRM requirements in Rel-15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CSI-RS based RSRP, RSRQ and RS-SINR measurement 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Scenario A: Intra-frequency gapless measurement for neighbor cells and serving cells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Scenario B: SCC without SSB for CA cases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Conclude the scope discussion in RAN4#86bis</a:t>
            </a:r>
            <a:r>
              <a:rPr lang="en-GB" altLang="zh-CN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17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Agreement on </a:t>
            </a:r>
            <a:r>
              <a:rPr lang="en-GB" sz="2800" dirty="0"/>
              <a:t>necessity of CSI-RS </a:t>
            </a:r>
            <a:r>
              <a:rPr lang="en-GB" sz="2800" dirty="0" smtClean="0"/>
              <a:t>RRM requirements</a:t>
            </a:r>
            <a:endParaRPr lang="en-US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400305"/>
              </p:ext>
            </p:extLst>
          </p:nvPr>
        </p:nvGraphicFramePr>
        <p:xfrm>
          <a:off x="539552" y="1340768"/>
          <a:ext cx="8064896" cy="4104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/>
                <a:gridCol w="1440160"/>
                <a:gridCol w="1296144"/>
                <a:gridCol w="1008112"/>
                <a:gridCol w="2880320"/>
              </a:tblGrid>
              <a:tr h="18785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</a:rPr>
                        <a:t>Frequency range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Purpose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Target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Necessity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Comment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rowSpan="4"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FR1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RLM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Beam management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RSRP/RSRQ/RS-SINR Measurement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Intra-frequency gapless measurement for neighbour cells and serving cells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effectLst/>
                        </a:rPr>
                        <a:t>SCC without SSB for CA cases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rowSpan="4"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FR2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RLM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Beam management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RSRP/RSRQ/RS-SINR Measurement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Intra-frequency gapless measurement for neighbour cells and serving cells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SCC without SSB for CA cases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6233</TotalTime>
  <Words>210</Words>
  <Application>Microsoft Office PowerPoint</Application>
  <PresentationFormat>On-screen Show (4:3)</PresentationFormat>
  <Paragraphs>59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SimSun</vt:lpstr>
      <vt:lpstr>Arial</vt:lpstr>
      <vt:lpstr>Calibri</vt:lpstr>
      <vt:lpstr>Times New Roman</vt:lpstr>
      <vt:lpstr>Office テーマ</vt:lpstr>
      <vt:lpstr>WF on CSI-RS RRM scope</vt:lpstr>
      <vt:lpstr>Background</vt:lpstr>
      <vt:lpstr>Agreement on necessity of CSI-RS RRM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Cui, Jie</cp:lastModifiedBy>
  <cp:revision>261</cp:revision>
  <dcterms:created xsi:type="dcterms:W3CDTF">2017-01-18T16:32:26Z</dcterms:created>
  <dcterms:modified xsi:type="dcterms:W3CDTF">2018-04-06T19:28:26Z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675d1782-5c80-40b8-8b89-80a07bfcac83</vt:lpwstr>
  </property>
  <property fmtid="{D5CDD505-2E9C-101B-9397-08002B2CF9AE}" pid="4" name="CTP_TimeStamp">
    <vt:lpwstr>2018-04-06 19:28:26Z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