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9" r:id="rId3"/>
    <p:sldId id="287" r:id="rId4"/>
    <p:sldId id="29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3/2/2018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eV2X RRM requirements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smtClean="0">
                <a:solidFill>
                  <a:schemeClr val="tx1"/>
                </a:solidFill>
              </a:rPr>
              <a:t>, CATT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sv-SE" sz="2000" b="1" dirty="0"/>
              <a:t>3GPP TSG-RAN WG4 Meeting #86 			</a:t>
            </a:r>
            <a:r>
              <a:rPr lang="en-US" altLang="sv-SE" sz="2000" b="1"/>
              <a:t>	</a:t>
            </a:r>
            <a:r>
              <a:rPr lang="en-US" altLang="sv-SE" sz="2000" b="1" smtClean="0"/>
              <a:t>R4-1803512</a:t>
            </a:r>
            <a:endParaRPr lang="en-US" altLang="sv-SE" sz="2000" b="1" dirty="0"/>
          </a:p>
          <a:p>
            <a:pPr>
              <a:buNone/>
            </a:pPr>
            <a:r>
              <a:rPr lang="en-US" altLang="zh-CN" sz="2000" b="1" dirty="0"/>
              <a:t>Athens, Greece, Feb 26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– Mar 2</a:t>
            </a:r>
            <a:r>
              <a:rPr lang="en-US" altLang="zh-CN" sz="2000" b="1" baseline="30000" dirty="0"/>
              <a:t>nd</a:t>
            </a:r>
            <a:r>
              <a:rPr lang="en-US" altLang="zh-CN" sz="2000" b="1" dirty="0"/>
              <a:t>, </a:t>
            </a:r>
            <a:r>
              <a:rPr lang="en-GB" altLang="zh-CN" sz="2000" b="1" dirty="0"/>
              <a:t>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zh-CN" sz="2000" b="1" dirty="0"/>
              <a:t>6.17.3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91513" cy="4896544"/>
          </a:xfrm>
        </p:spPr>
        <p:txBody>
          <a:bodyPr/>
          <a:lstStyle/>
          <a:p>
            <a:pPr lvl="0"/>
            <a:r>
              <a:rPr lang="en-US" altLang="zh-CN" sz="2400" dirty="0"/>
              <a:t>MRTD and </a:t>
            </a:r>
            <a:r>
              <a:rPr lang="en-GB" altLang="zh-CN" sz="2400" dirty="0"/>
              <a:t>MTTD </a:t>
            </a:r>
            <a:r>
              <a:rPr lang="en-US" altLang="zh-CN" sz="2400" dirty="0"/>
              <a:t>for V2X non-contiguous CA</a:t>
            </a:r>
            <a:endParaRPr lang="en-GB" altLang="zh-CN" sz="2400" dirty="0"/>
          </a:p>
          <a:p>
            <a:pPr lvl="1"/>
            <a:r>
              <a:rPr lang="en-US" altLang="zh-CN" sz="2200" dirty="0"/>
              <a:t>No need to introduce MRTD and MTTD requirements for </a:t>
            </a:r>
            <a:r>
              <a:rPr lang="en-US" altLang="zh-CN" sz="2200" dirty="0">
                <a:solidFill>
                  <a:prstClr val="black"/>
                </a:solidFill>
              </a:rPr>
              <a:t>V2X non-</a:t>
            </a:r>
            <a:r>
              <a:rPr lang="en-GB" altLang="zh-CN" sz="2200" dirty="0">
                <a:solidFill>
                  <a:prstClr val="black"/>
                </a:solidFill>
              </a:rPr>
              <a:t>contiguous</a:t>
            </a:r>
            <a:r>
              <a:rPr lang="en-US" altLang="zh-CN" sz="2200" dirty="0">
                <a:solidFill>
                  <a:prstClr val="black"/>
                </a:solidFill>
              </a:rPr>
              <a:t> CA in Rel-15</a:t>
            </a:r>
          </a:p>
          <a:p>
            <a:r>
              <a:rPr lang="en-US" altLang="zh-CN" sz="2400" dirty="0">
                <a:solidFill>
                  <a:prstClr val="black"/>
                </a:solidFill>
              </a:rPr>
              <a:t>V2X Synchronization Reference Source selection/reselection requirements for V2X </a:t>
            </a:r>
            <a:r>
              <a:rPr lang="en-US" altLang="zh-CN" sz="2400" dirty="0" err="1">
                <a:solidFill>
                  <a:prstClr val="black"/>
                </a:solidFill>
              </a:rPr>
              <a:t>sidelink</a:t>
            </a:r>
            <a:r>
              <a:rPr lang="en-US" altLang="zh-CN" sz="2400" dirty="0">
                <a:solidFill>
                  <a:prstClr val="black"/>
                </a:solidFill>
              </a:rPr>
              <a:t> CA will be introduced in new section</a:t>
            </a:r>
            <a:endParaRPr lang="en-GB" altLang="zh-CN" sz="2400" dirty="0">
              <a:solidFill>
                <a:prstClr val="black"/>
              </a:solidFill>
            </a:endParaRPr>
          </a:p>
          <a:p>
            <a:pPr lvl="1"/>
            <a:r>
              <a:rPr lang="en-GB" altLang="zh-CN" sz="2200" dirty="0"/>
              <a:t>Requirements in new section focus on the case that </a:t>
            </a:r>
            <a:r>
              <a:rPr lang="en-US" altLang="zh-CN" sz="2200" dirty="0" smtClean="0"/>
              <a:t>a synchronization carrier(s) has been determined by the UE following procedure in RAN1 spec</a:t>
            </a:r>
            <a:r>
              <a:rPr lang="en-GB" altLang="zh-CN" sz="2200" dirty="0" smtClean="0"/>
              <a:t>.</a:t>
            </a:r>
            <a:endParaRPr lang="en-US" altLang="zh-CN" sz="2200" dirty="0"/>
          </a:p>
          <a:p>
            <a:pPr lvl="2"/>
            <a:r>
              <a:rPr lang="en-US" altLang="zh-CN" sz="2000" dirty="0"/>
              <a:t>The existing </a:t>
            </a:r>
            <a:r>
              <a:rPr lang="en-GB" altLang="zh-CN" sz="2000" dirty="0"/>
              <a:t>measurement requirements for </a:t>
            </a:r>
            <a:r>
              <a:rPr lang="en-GB" sz="2000" dirty="0"/>
              <a:t>a detectable intra-frequency V2X </a:t>
            </a:r>
            <a:r>
              <a:rPr lang="en-GB" sz="2000" dirty="0" err="1"/>
              <a:t>SyncRef</a:t>
            </a:r>
            <a:r>
              <a:rPr lang="en-GB" sz="2000" dirty="0"/>
              <a:t> UE </a:t>
            </a:r>
            <a:r>
              <a:rPr lang="en-GB" altLang="zh-CN" sz="2000" dirty="0"/>
              <a:t>are </a:t>
            </a:r>
            <a:r>
              <a:rPr lang="en-US" altLang="zh-CN" sz="2000" dirty="0"/>
              <a:t>applied </a:t>
            </a:r>
            <a:r>
              <a:rPr lang="en-GB" altLang="zh-CN" sz="2000" dirty="0"/>
              <a:t>only</a:t>
            </a:r>
            <a:r>
              <a:rPr lang="en-US" altLang="zh-CN" sz="2000" dirty="0"/>
              <a:t> for the aggregated V2X carrier(s) configured </a:t>
            </a:r>
            <a:r>
              <a:rPr lang="en-GB" altLang="zh-CN" sz="2000" dirty="0"/>
              <a:t>as the synchronization carrier.</a:t>
            </a:r>
          </a:p>
          <a:p>
            <a:pPr lvl="2"/>
            <a:r>
              <a:rPr lang="en-US" altLang="zh-CN" sz="2000" dirty="0" smtClean="0"/>
              <a:t>FFS the </a:t>
            </a:r>
            <a:r>
              <a:rPr lang="en-US" altLang="zh-CN" sz="2000" dirty="0"/>
              <a:t>dropping related </a:t>
            </a:r>
            <a:r>
              <a:rPr lang="en-GB" altLang="zh-CN" sz="2000" dirty="0"/>
              <a:t>requirements </a:t>
            </a:r>
            <a:r>
              <a:rPr lang="en-US" altLang="zh-CN" sz="2000" dirty="0" smtClean="0"/>
              <a:t>for </a:t>
            </a:r>
            <a:r>
              <a:rPr lang="en-US" altLang="zh-CN" sz="2000" dirty="0"/>
              <a:t>all the component carriers used for V2X CA</a:t>
            </a:r>
            <a:r>
              <a:rPr lang="en-GB" altLang="zh-CN" sz="2000" dirty="0"/>
              <a:t>.</a:t>
            </a:r>
          </a:p>
          <a:p>
            <a:pPr lvl="1"/>
            <a:endParaRPr lang="en-GB" altLang="zh-CN" sz="2000" dirty="0"/>
          </a:p>
          <a:p>
            <a:pPr lvl="1"/>
            <a:endParaRPr lang="zh-CN" altLang="zh-CN" sz="2400" dirty="0"/>
          </a:p>
          <a:p>
            <a:pPr lvl="2"/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xmlns="" val="910197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412007"/>
            <a:ext cx="8291513" cy="5113337"/>
          </a:xfrm>
        </p:spPr>
        <p:txBody>
          <a:bodyPr/>
          <a:lstStyle/>
          <a:p>
            <a:r>
              <a:rPr lang="en-US" altLang="ko-KR" sz="2400" dirty="0"/>
              <a:t>Delay requirements for V2X CC addition/release based on dedicated RRC signaling.</a:t>
            </a:r>
          </a:p>
          <a:p>
            <a:pPr lvl="1"/>
            <a:r>
              <a:rPr lang="en-US" altLang="zh-CN" sz="2200" dirty="0"/>
              <a:t>No need to introduce d</a:t>
            </a:r>
            <a:r>
              <a:rPr lang="en-US" altLang="ko-KR" sz="2200" dirty="0"/>
              <a:t>elay </a:t>
            </a:r>
            <a:r>
              <a:rPr lang="en-US" altLang="zh-CN" sz="2200" dirty="0"/>
              <a:t>requirements for </a:t>
            </a:r>
            <a:r>
              <a:rPr lang="en-US" altLang="zh-CN" sz="2200" dirty="0" err="1"/>
              <a:t>sidelink</a:t>
            </a:r>
            <a:r>
              <a:rPr lang="en-US" altLang="zh-CN" sz="2200" dirty="0"/>
              <a:t> transmission mode 4</a:t>
            </a:r>
          </a:p>
          <a:p>
            <a:pPr lvl="2"/>
            <a:r>
              <a:rPr lang="en-US" altLang="zh-CN" sz="2000" dirty="0"/>
              <a:t>It is left to UE implementation.</a:t>
            </a:r>
          </a:p>
          <a:p>
            <a:pPr lvl="1"/>
            <a:r>
              <a:rPr lang="en-US" altLang="zh-CN" sz="2200" dirty="0"/>
              <a:t>FFS d</a:t>
            </a:r>
            <a:r>
              <a:rPr lang="en-US" altLang="ko-KR" sz="2200" dirty="0"/>
              <a:t>elay </a:t>
            </a:r>
            <a:r>
              <a:rPr lang="en-US" altLang="zh-CN" sz="2200" dirty="0"/>
              <a:t>requirements for </a:t>
            </a:r>
            <a:r>
              <a:rPr lang="en-US" altLang="zh-CN" sz="2200" dirty="0" err="1"/>
              <a:t>sidelink</a:t>
            </a:r>
            <a:r>
              <a:rPr lang="en-US" altLang="zh-CN" sz="2200" dirty="0"/>
              <a:t> transmission mode 3</a:t>
            </a:r>
          </a:p>
          <a:p>
            <a:pPr lvl="2"/>
            <a:r>
              <a:rPr lang="en-US" altLang="zh-CN" sz="2000" dirty="0"/>
              <a:t>The </a:t>
            </a:r>
            <a:r>
              <a:rPr lang="en-US" altLang="ko-KR" sz="2000" dirty="0"/>
              <a:t>addition/release</a:t>
            </a:r>
            <a:r>
              <a:rPr lang="en-US" altLang="zh-CN" sz="2000" dirty="0"/>
              <a:t> </a:t>
            </a:r>
            <a:r>
              <a:rPr lang="en-US" altLang="ko-KR" sz="2000" dirty="0"/>
              <a:t>delay </a:t>
            </a:r>
            <a:r>
              <a:rPr lang="en-US" altLang="zh-CN" sz="2000" dirty="0"/>
              <a:t>is </a:t>
            </a:r>
            <a:r>
              <a:rPr lang="en-US" sz="2000" dirty="0"/>
              <a:t>just for the case of a single RRC add</a:t>
            </a:r>
            <a:r>
              <a:rPr lang="en-US" altLang="zh-CN" sz="2000" dirty="0"/>
              <a:t>ition</a:t>
            </a:r>
            <a:r>
              <a:rPr lang="en-US" sz="2000" dirty="0"/>
              <a:t>/release command</a:t>
            </a:r>
            <a:endParaRPr lang="en-US" altLang="zh-CN" sz="2000" dirty="0"/>
          </a:p>
          <a:p>
            <a:pPr lvl="2"/>
            <a:r>
              <a:rPr lang="en-US" altLang="zh-CN" sz="2000" dirty="0"/>
              <a:t>Companies are e</a:t>
            </a:r>
            <a:r>
              <a:rPr lang="en-US" sz="2000" dirty="0"/>
              <a:t>ncouraged to provide the definition of </a:t>
            </a:r>
            <a:r>
              <a:rPr lang="en-US" altLang="ko-KR" sz="2000" dirty="0"/>
              <a:t>V2X CC addition/release</a:t>
            </a:r>
            <a:r>
              <a:rPr lang="en-US" altLang="zh-CN" sz="2000" dirty="0"/>
              <a:t> </a:t>
            </a:r>
            <a:r>
              <a:rPr lang="en-US" altLang="ko-KR" sz="2000" dirty="0"/>
              <a:t>delay </a:t>
            </a:r>
            <a:endParaRPr lang="en-US" altLang="zh-CN" sz="2000" dirty="0"/>
          </a:p>
          <a:p>
            <a:pPr lvl="1"/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910197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91513" cy="5113337"/>
          </a:xfrm>
        </p:spPr>
        <p:txBody>
          <a:bodyPr/>
          <a:lstStyle/>
          <a:p>
            <a:r>
              <a:rPr lang="en-US" altLang="ko-KR" sz="2400" dirty="0"/>
              <a:t>Interruption at V2X CC addition/release for V2X CA</a:t>
            </a:r>
            <a:r>
              <a:rPr lang="en-GB" altLang="zh-CN" sz="2400" dirty="0" smtClean="0"/>
              <a:t>.</a:t>
            </a:r>
          </a:p>
          <a:p>
            <a:pPr lvl="1"/>
            <a:r>
              <a:rPr lang="en-GB" altLang="ko-KR" sz="2200" dirty="0" smtClean="0"/>
              <a:t>Interruptions </a:t>
            </a:r>
            <a:r>
              <a:rPr lang="en-GB" altLang="ko-KR" sz="2200" dirty="0"/>
              <a:t>to WAN</a:t>
            </a:r>
            <a:r>
              <a:rPr lang="en-US" altLang="ko-KR" sz="2200" dirty="0"/>
              <a:t> for the case V2X CC and WAN CC is not in the same </a:t>
            </a:r>
            <a:r>
              <a:rPr lang="en-US" altLang="ko-KR" sz="2200" dirty="0" smtClean="0"/>
              <a:t>band </a:t>
            </a:r>
            <a:r>
              <a:rPr lang="en-US" altLang="ko-KR" sz="2200" dirty="0" smtClean="0">
                <a:solidFill>
                  <a:srgbClr val="FF0000"/>
                </a:solidFill>
              </a:rPr>
              <a:t>and they are applicable only when V2X operation is on a dedicated V2X band</a:t>
            </a:r>
            <a:endParaRPr lang="en-GB" altLang="ko-KR" sz="2200" dirty="0">
              <a:solidFill>
                <a:srgbClr val="FF0000"/>
              </a:solidFill>
            </a:endParaRPr>
          </a:p>
          <a:p>
            <a:pPr lvl="2"/>
            <a:r>
              <a:rPr lang="en-GB" altLang="ko-KR" sz="2000" dirty="0"/>
              <a:t>An interruption of </a:t>
            </a:r>
            <a:r>
              <a:rPr lang="en-US" altLang="ko-KR" sz="2000" dirty="0"/>
              <a:t>up to 2 </a:t>
            </a:r>
            <a:r>
              <a:rPr lang="en-US" altLang="ko-KR" sz="2000" dirty="0" err="1"/>
              <a:t>subframes</a:t>
            </a:r>
            <a:r>
              <a:rPr lang="en-US" altLang="ko-KR" sz="2000" dirty="0"/>
              <a:t> </a:t>
            </a:r>
            <a:r>
              <a:rPr lang="en-GB" altLang="ko-KR" sz="2000" dirty="0"/>
              <a:t>is allowed.</a:t>
            </a:r>
          </a:p>
          <a:p>
            <a:pPr lvl="2"/>
            <a:r>
              <a:rPr lang="en-US" altLang="zh-CN" sz="2000" dirty="0"/>
              <a:t>FFS the location of the </a:t>
            </a:r>
            <a:r>
              <a:rPr lang="en-US" altLang="zh-CN" sz="2000" dirty="0" smtClean="0"/>
              <a:t>interruption</a:t>
            </a:r>
            <a:r>
              <a:rPr lang="en-US" altLang="zh-CN" sz="2000" dirty="0" smtClean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en-GB" altLang="ko-KR" sz="2200" dirty="0" smtClean="0"/>
              <a:t>Interruptions </a:t>
            </a:r>
            <a:r>
              <a:rPr lang="en-GB" altLang="ko-KR" sz="2200" dirty="0"/>
              <a:t>to V2X receptions/transmissions on other </a:t>
            </a:r>
            <a:r>
              <a:rPr lang="en-US" altLang="zh-CN" sz="2200" dirty="0"/>
              <a:t>component carriers used for V2X CA</a:t>
            </a:r>
            <a:endParaRPr lang="en-GB" altLang="ko-KR" sz="2200" dirty="0"/>
          </a:p>
          <a:p>
            <a:pPr lvl="2"/>
            <a:r>
              <a:rPr lang="en-US" altLang="zh-CN" sz="2000" dirty="0"/>
              <a:t>No</a:t>
            </a:r>
            <a:r>
              <a:rPr lang="en-GB" altLang="ko-KR" sz="2000" dirty="0"/>
              <a:t> </a:t>
            </a:r>
            <a:r>
              <a:rPr lang="en-US" altLang="zh-CN" sz="2000" dirty="0"/>
              <a:t>need to introduce </a:t>
            </a:r>
            <a:r>
              <a:rPr lang="en-GB" altLang="ko-KR" sz="2000" dirty="0"/>
              <a:t>interruption </a:t>
            </a:r>
            <a:r>
              <a:rPr lang="en-US" altLang="zh-CN" sz="2000" dirty="0"/>
              <a:t>requirements for </a:t>
            </a:r>
            <a:r>
              <a:rPr lang="en-US" altLang="zh-CN" sz="2000" dirty="0" err="1"/>
              <a:t>sidelink</a:t>
            </a:r>
            <a:r>
              <a:rPr lang="en-US" altLang="zh-CN" sz="2000" dirty="0"/>
              <a:t> transmission mode 4</a:t>
            </a:r>
          </a:p>
          <a:p>
            <a:pPr lvl="3"/>
            <a:r>
              <a:rPr lang="en-US" altLang="zh-CN" sz="1800" dirty="0"/>
              <a:t>It is left to UE implementation.</a:t>
            </a:r>
            <a:endParaRPr lang="en-GB" altLang="ko-KR" sz="1800" dirty="0"/>
          </a:p>
          <a:p>
            <a:pPr lvl="2"/>
            <a:r>
              <a:rPr lang="en-US" altLang="zh-CN" sz="2000" dirty="0"/>
              <a:t>FFS </a:t>
            </a:r>
            <a:r>
              <a:rPr lang="en-GB" altLang="ko-KR" sz="2000" dirty="0"/>
              <a:t>interruption </a:t>
            </a:r>
            <a:r>
              <a:rPr lang="en-US" altLang="zh-CN" sz="2000" dirty="0"/>
              <a:t>requirements for </a:t>
            </a:r>
            <a:r>
              <a:rPr lang="en-US" altLang="zh-CN" sz="2000" dirty="0" err="1"/>
              <a:t>sidelink</a:t>
            </a:r>
            <a:r>
              <a:rPr lang="en-US" altLang="zh-CN" sz="2000" dirty="0"/>
              <a:t> transmission mode 3</a:t>
            </a:r>
          </a:p>
          <a:p>
            <a:pPr lvl="3"/>
            <a:r>
              <a:rPr lang="en-US" altLang="zh-CN" sz="1800" dirty="0"/>
              <a:t>The interruption is investigated based on the assumption that AGC settling time for Rel-15 V2X is same as that for Rel-14 V2X</a:t>
            </a:r>
          </a:p>
          <a:p>
            <a:pPr lvl="3"/>
            <a:r>
              <a:rPr lang="en-US" altLang="zh-CN" sz="1800" dirty="0"/>
              <a:t>Further study the location </a:t>
            </a:r>
            <a:r>
              <a:rPr lang="en-US" altLang="zh-CN" sz="1800" dirty="0" smtClean="0"/>
              <a:t>of the </a:t>
            </a:r>
            <a:r>
              <a:rPr lang="en-US" altLang="zh-CN" sz="1800" dirty="0"/>
              <a:t>interruption</a:t>
            </a:r>
          </a:p>
          <a:p>
            <a:pPr lvl="2"/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xmlns="" val="910197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34335</TotalTime>
  <Words>325</Words>
  <Application>Microsoft Office PowerPoint</Application>
  <PresentationFormat>On-screen Show (4:3)</PresentationFormat>
  <Paragraphs>32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Way forward on eV2X RRM requirements</vt:lpstr>
      <vt:lpstr>Agreements on V2X Carrier Aggregation  </vt:lpstr>
      <vt:lpstr>Agreements on V2X Carrier Aggregation  </vt:lpstr>
      <vt:lpstr>Agreements on V2X Carrier Aggregation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614</cp:revision>
  <dcterms:created xsi:type="dcterms:W3CDTF">2014-03-20T14:32:54Z</dcterms:created>
  <dcterms:modified xsi:type="dcterms:W3CDTF">2018-03-02T13:58:38Z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(3)cqJs5QY4F9/x8ykEZmAxGTkgkuN1n8Bdr5QqXr/5jwteO9Nf+baz4jT5LKMNUFOnOG6kTWe/
KssD0GkyjBCN/XzX6akM+rLML5nW+zixzw2kIAqakRhIiPq0sl6/n1Hq76ym0HR9MR9QaRCf
n/EtlGsQOGkytVxnz2sCnZJx4e3F6//YhYG4nAoNcq6yUdpNwZqTLDHprOJ2uCZfLpyXZ/7V
OGygPqKTYSuLre97IM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fnIVtFitPfoms9r4aj+ehuCNFOAs4jfz/jzVxcfmbR11ICVAeuYhwk
zFHjiv9/AaNzBmcP9+SqfgDfc6esKpGf0Wu6HmcYDt6EPX77Cuy3ZNPecbLw338TmlgDv1c5
YIFv2Jf5Rao2H2iItHeBMRHYk2p0403xc223e7jWYSUhcT99uIHi0xdqn3WwJvnCPrWTAylG
9EDDPebOt9xUGI9UKJuhS9pDlxu0EYtAiZnp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ABoBOSqDx+L2Q4+EDQ6ttytLEWVP5piVgr/T
FXczMlc4q5yhQtdtGfbgozKlks0joNdDhzUvm8mCqpxCS/G8q7A=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1512144763</vt:lpwstr>
  </property>
  <property fmtid="{D5CDD505-2E9C-101B-9397-08002B2CF9AE}" pid="13" name="_AdHocReviewCycleID">
    <vt:i4>1795676199</vt:i4>
  </property>
  <property fmtid="{D5CDD505-2E9C-101B-9397-08002B2CF9AE}" pid="14" name="_EmailSubject">
    <vt:lpwstr>[eV2X RRM] Draft Revision of R4-1802628 WF on V2X CA RRM</vt:lpwstr>
  </property>
  <property fmtid="{D5CDD505-2E9C-101B-9397-08002B2CF9AE}" pid="15" name="_AuthorEmail">
    <vt:lpwstr>ntienvie@qti.qualcomm.com</vt:lpwstr>
  </property>
  <property fmtid="{D5CDD505-2E9C-101B-9397-08002B2CF9AE}" pid="16" name="_AuthorEmailDisplayName">
    <vt:lpwstr>Viet Nguyen</vt:lpwstr>
  </property>
</Properties>
</file>