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82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SSB-based inter-frequency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err="1">
                <a:solidFill>
                  <a:srgbClr val="898989"/>
                </a:solidFill>
              </a:rPr>
              <a:t>HiSilicon</a:t>
            </a:r>
            <a:r>
              <a:rPr lang="en-US" altLang="zh-CN" sz="2800" dirty="0">
                <a:solidFill>
                  <a:srgbClr val="898989"/>
                </a:solidFill>
              </a:rPr>
              <a:t>, </a:t>
            </a:r>
            <a:r>
              <a:rPr lang="en-US" altLang="zh-CN" sz="2800" dirty="0" err="1">
                <a:solidFill>
                  <a:srgbClr val="898989"/>
                </a:solidFill>
              </a:rPr>
              <a:t>MediaTek</a:t>
            </a:r>
            <a:r>
              <a:rPr lang="en-US" altLang="zh-CN" sz="2800">
                <a:solidFill>
                  <a:srgbClr val="898989"/>
                </a:solidFill>
              </a:rPr>
              <a:t>, Ericsson, </a:t>
            </a:r>
            <a:r>
              <a:rPr lang="en-US" altLang="zh-CN" sz="2800" dirty="0">
                <a:solidFill>
                  <a:srgbClr val="898989"/>
                </a:solidFill>
              </a:rPr>
              <a:t>Nokia, Nokia Shanghai Bell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sz="1800" b="1" dirty="0"/>
              <a:t>Athens, Greece, 26</a:t>
            </a:r>
            <a:r>
              <a:rPr lang="en-US" sz="1800" b="1" baseline="30000" dirty="0"/>
              <a:t>th</a:t>
            </a:r>
            <a:r>
              <a:rPr lang="en-US" sz="1800" b="1" dirty="0"/>
              <a:t> February – 2</a:t>
            </a:r>
            <a:r>
              <a:rPr lang="en-US" sz="1800" b="1" baseline="30000" dirty="0"/>
              <a:t>nd</a:t>
            </a:r>
            <a:r>
              <a:rPr lang="en-US" sz="1800" b="1" dirty="0"/>
              <a:t> March, 2018</a:t>
            </a:r>
          </a:p>
          <a:p>
            <a:pPr>
              <a:buNone/>
            </a:pPr>
            <a:r>
              <a:rPr lang="en-US" sz="1800" b="1" dirty="0"/>
              <a:t>Agenda item: 7.9.4.2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R4-1803507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Measurement objects with same SMTC periodicity and offset within the same FR range should share the same delay </a:t>
            </a:r>
            <a:r>
              <a:rPr lang="en-US" altLang="zh-CN" sz="2000" dirty="0" smtClean="0"/>
              <a:t>requirement.</a:t>
            </a:r>
            <a:endParaRPr lang="en-US" altLang="zh-CN" sz="2000" dirty="0"/>
          </a:p>
          <a:p>
            <a:r>
              <a:rPr lang="en-US" altLang="zh-CN" sz="2000" dirty="0"/>
              <a:t>Strive to address the SMTC overlapping issue should be based on SMTC </a:t>
            </a:r>
            <a:r>
              <a:rPr lang="en-US" altLang="zh-CN" sz="2000" dirty="0" smtClean="0">
                <a:solidFill>
                  <a:srgbClr val="FF0000"/>
                </a:solidFill>
              </a:rPr>
              <a:t>periodicity and offset </a:t>
            </a:r>
            <a:r>
              <a:rPr lang="en-US" altLang="zh-CN" sz="2000" dirty="0"/>
              <a:t>grouping and each group has its own scaling factor</a:t>
            </a:r>
          </a:p>
          <a:p>
            <a:pPr lvl="1"/>
            <a:r>
              <a:rPr lang="en-US" altLang="zh-CN" sz="1600" dirty="0"/>
              <a:t>The definition of SMTC </a:t>
            </a:r>
            <a:r>
              <a:rPr lang="en-US" altLang="zh-CN" sz="1600" dirty="0">
                <a:solidFill>
                  <a:srgbClr val="FF0000"/>
                </a:solidFill>
              </a:rPr>
              <a:t>periodicity and offset </a:t>
            </a:r>
            <a:r>
              <a:rPr lang="en-US" altLang="zh-CN" sz="1600" dirty="0" smtClean="0"/>
              <a:t>grouping </a:t>
            </a:r>
            <a:r>
              <a:rPr lang="en-US" altLang="zh-CN" sz="1600" dirty="0"/>
              <a:t>is FFS</a:t>
            </a:r>
          </a:p>
          <a:p>
            <a:pPr lvl="1"/>
            <a:r>
              <a:rPr lang="en-GB" altLang="zh-CN" sz="1600" dirty="0"/>
              <a:t>When all SMTC </a:t>
            </a:r>
            <a:r>
              <a:rPr lang="en-GB" altLang="zh-CN" sz="1600" dirty="0" smtClean="0">
                <a:solidFill>
                  <a:srgbClr val="FF0000"/>
                </a:solidFill>
              </a:rPr>
              <a:t>occasions </a:t>
            </a:r>
            <a:r>
              <a:rPr lang="en-GB" altLang="zh-CN" sz="1600" dirty="0" smtClean="0"/>
              <a:t>are </a:t>
            </a:r>
            <a:r>
              <a:rPr lang="en-GB" altLang="zh-CN" sz="1600" dirty="0"/>
              <a:t>non colliding (no measurement gap contains SMTC from more than one frequency layer) there is no need for an additional scaling factor</a:t>
            </a:r>
            <a:endParaRPr lang="en-US" altLang="zh-CN" sz="1600" dirty="0"/>
          </a:p>
          <a:p>
            <a:r>
              <a:rPr lang="en-US" altLang="zh-CN" sz="2000" dirty="0"/>
              <a:t>Strive to keep UE measurement flexibility the same as LTE</a:t>
            </a:r>
          </a:p>
          <a:p>
            <a:r>
              <a:rPr lang="en-US" altLang="zh-CN" sz="2000" dirty="0" smtClean="0"/>
              <a:t>Companies </a:t>
            </a:r>
            <a:r>
              <a:rPr lang="en-US" altLang="zh-CN" sz="2000" dirty="0"/>
              <a:t>are encouraged to suggest the principle to define the requirement methodologies within the below options:</a:t>
            </a:r>
          </a:p>
          <a:p>
            <a:pPr lvl="1"/>
            <a:r>
              <a:rPr lang="en-US" altLang="zh-CN" sz="1600" dirty="0"/>
              <a:t>Option 1: unified delay requirement among different </a:t>
            </a:r>
            <a:r>
              <a:rPr lang="en-US" altLang="zh-CN" sz="1600" dirty="0" smtClean="0">
                <a:solidFill>
                  <a:srgbClr val="FF0000"/>
                </a:solidFill>
              </a:rPr>
              <a:t>carriers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SMTC 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configurations</a:t>
            </a:r>
          </a:p>
          <a:p>
            <a:pPr lvl="1"/>
            <a:r>
              <a:rPr lang="en-US" altLang="zh-CN" sz="1600" dirty="0"/>
              <a:t>Option 2: requirements are defined per carrier 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(per SMTC configuration)</a:t>
            </a:r>
          </a:p>
          <a:p>
            <a:r>
              <a:rPr lang="en-US" altLang="zh-CN" sz="2000" dirty="0"/>
              <a:t>Companies are encouraged to provide views on the impact of AGC issue</a:t>
            </a:r>
          </a:p>
          <a:p>
            <a:r>
              <a:rPr lang="en-US" altLang="zh-CN" sz="2000" dirty="0"/>
              <a:t>FFS the delay caused by gap sharing with intra-frequency measurement and DRX mode.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14459</TotalTime>
  <Words>191</Words>
  <Application>Microsoft Office PowerPoint</Application>
  <PresentationFormat>宽屏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SSB-based inter-frequency measurement requirements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CTPClassification=CTP_PUBLIC:VisualMarkings=, CTPClassification=CTP_NT</cp:keywords>
  <cp:lastModifiedBy>Huawei</cp:lastModifiedBy>
  <cp:revision>1141</cp:revision>
  <dcterms:created xsi:type="dcterms:W3CDTF">2013-05-13T16:02:00Z</dcterms:created>
  <dcterms:modified xsi:type="dcterms:W3CDTF">2018-03-02T12:38:41Z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2018-03-02 09:31:25Z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(3)wBlAzoFpJERcuNF/STV/Hb2tDCI7khocJoqBfyCbXKULHAsoH31xhuT5tPnVXraQMykdaQ2R
n2pVasnGdFU9NN8RaviBkbGgKeF/yS/SElH/RBsrNJomZ4XeWJoecQetGYnMGxGX2cO87Yab
Giqd1R33j1sJ/pqkN5BE6bw5HEal5xoJWttXMkd0f8KT47MWqLipjp1d2i1lQRdafUlsyPRu
3x5F9R73p5rlipoKmc</vt:lpwstr>
  </property>
  <property fmtid="{D5CDD505-2E9C-101B-9397-08002B2CF9AE}" pid="13" name="_2015_ms_pID_7253431">
    <vt:lpwstr>9FYo2+joE35oBrcbplT2xkDW1wdsvnp8G/RfeGVrgdN5NRe1EHnbb/
D+ti8tX9SDO7/YTgAfAyZkyIZYX1mDULh175v9TeNDM4cFRUXzHtFuS4HlFezaI6F44r+3iy
YQfyD9Gb59ujEhNw6dzH7QN8cV3RQ4aknjSwyANDS8N627Ww2MdUz3tU/ZRskWwZV0LeIPhL
UV8tQY0NMx9KUijAwQQOPmr5VBkEJs95ayOj</vt:lpwstr>
  </property>
  <property fmtid="{D5CDD505-2E9C-101B-9397-08002B2CF9AE}" pid="14" name="_2015_ms_pID_7253432">
    <vt:lpwstr>PA==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1519973524</vt:lpwstr>
  </property>
</Properties>
</file>