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WF on RRC Re-establishment and Connection Release with Redirection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Ericsson, Samsung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86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Athens, Greece, Feb. 26-March 02,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R4-1803532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8" y="78377"/>
            <a:ext cx="11547565" cy="91769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Release with Redirection Requirements in TS 38.133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19199"/>
            <a:ext cx="12192001" cy="556042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The requirements for RRC connection release with Redirection shall be specified for the following scenarios:</a:t>
            </a:r>
            <a:endParaRPr lang="sv-SE" sz="3200" dirty="0"/>
          </a:p>
          <a:p>
            <a:pPr lvl="1"/>
            <a:r>
              <a:rPr lang="en-GB" dirty="0"/>
              <a:t>redirection to NR carrier provided this procedure is specified by RAN2,</a:t>
            </a:r>
            <a:endParaRPr lang="sv-SE" sz="2800" dirty="0"/>
          </a:p>
          <a:p>
            <a:pPr lvl="1"/>
            <a:r>
              <a:rPr lang="en-GB" dirty="0"/>
              <a:t>redirection to E-UTRA FDD carrier,</a:t>
            </a:r>
            <a:endParaRPr lang="sv-SE" sz="2800" dirty="0"/>
          </a:p>
          <a:p>
            <a:pPr lvl="1"/>
            <a:r>
              <a:rPr lang="en-GB" dirty="0"/>
              <a:t>redirection to E-UTRA TDD carrier.</a:t>
            </a:r>
            <a:endParaRPr lang="sv-SE" sz="2800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if this </a:t>
            </a:r>
            <a:r>
              <a:rPr lang="en-US" dirty="0"/>
              <a:t>procedure is specified by RAN2 then the </a:t>
            </a:r>
            <a:r>
              <a:rPr lang="en-GB" dirty="0"/>
              <a:t>requirements for RRC connection release with Redirection to NR carrier shall be specified for the NR target cell’s side conditions comparable to those for performing inter-frequency non-blind handover. </a:t>
            </a:r>
            <a:endParaRPr lang="sv-SE" sz="3200" dirty="0"/>
          </a:p>
          <a:p>
            <a:r>
              <a:rPr lang="en-GB" b="1" dirty="0"/>
              <a:t>Proposal 3:</a:t>
            </a:r>
            <a:r>
              <a:rPr lang="en-GB" dirty="0"/>
              <a:t> The requirements for RRC connection release with Redirection to E-UTRA FDD or TDD carrier shall be specified for E-UTRA FDD or TDD target cell’s side condition corresponding to </a:t>
            </a:r>
            <a:r>
              <a:rPr lang="en-US" sz="2000" dirty="0"/>
              <a:t>SCH </a:t>
            </a:r>
            <a:r>
              <a:rPr lang="en-US" sz="2000" dirty="0" err="1"/>
              <a:t>Ês</a:t>
            </a:r>
            <a:r>
              <a:rPr lang="en-US" sz="2000" dirty="0"/>
              <a:t>/</a:t>
            </a:r>
            <a:r>
              <a:rPr lang="en-US" sz="2000" dirty="0" err="1"/>
              <a:t>Iot</a:t>
            </a:r>
            <a:r>
              <a:rPr lang="en-US" sz="2000" dirty="0"/>
              <a:t> </a:t>
            </a:r>
            <a:r>
              <a:rPr lang="en-GB" sz="2000" dirty="0">
                <a:sym typeface="Symbol" panose="05050102010706020507" pitchFamily="18" charset="2"/>
              </a:rPr>
              <a:t></a:t>
            </a:r>
            <a:r>
              <a:rPr lang="en-GB" dirty="0"/>
              <a:t> X dB; where X is FFS; one value of X = -3 </a:t>
            </a:r>
            <a:r>
              <a:rPr lang="en-GB" dirty="0" err="1"/>
              <a:t>dB.</a:t>
            </a:r>
            <a:endParaRPr lang="en-GB" dirty="0"/>
          </a:p>
          <a:p>
            <a:r>
              <a:rPr lang="en-GB" b="1" dirty="0"/>
              <a:t>Proposal 4</a:t>
            </a:r>
            <a:r>
              <a:rPr lang="en-GB" dirty="0"/>
              <a:t>: RAN4 is to investigate cell search delays based on above proposals</a:t>
            </a:r>
          </a:p>
          <a:p>
            <a:r>
              <a:rPr lang="en-GB" b="1" u="sng" dirty="0"/>
              <a:t>Note</a:t>
            </a:r>
            <a:r>
              <a:rPr lang="en-GB" dirty="0"/>
              <a:t>: The requirements for RRC redirection shall be specified provided corresponding procedure is specified in RAN2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88" y="0"/>
            <a:ext cx="12191999" cy="119307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Re-establishment Requirements in TS 38.133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132"/>
            <a:ext cx="12192000" cy="5339342"/>
          </a:xfrm>
        </p:spPr>
        <p:txBody>
          <a:bodyPr>
            <a:noAutofit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The requirements for RRC connection re-establishment shall be specified for the NR target cell’s side conditions comparable to those for performing NR intra-frequency measurements.</a:t>
            </a:r>
            <a:endParaRPr lang="sv-SE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The time to identify (</a:t>
            </a:r>
            <a:r>
              <a:rPr lang="en-GB" dirty="0" err="1"/>
              <a:t>T</a:t>
            </a:r>
            <a:r>
              <a:rPr lang="en-GB" baseline="-25000" dirty="0" err="1"/>
              <a:t>search</a:t>
            </a:r>
            <a:r>
              <a:rPr lang="en-GB" dirty="0"/>
              <a:t>) a target NR cell in the requirements for RRC connection re-establishment consists of time to acquire physical cell ID (PCI) of the target cell i.e. PSS/SSS acquisition time.</a:t>
            </a:r>
            <a:endParaRPr lang="sv-SE" dirty="0"/>
          </a:p>
          <a:p>
            <a:pPr lvl="0"/>
            <a:r>
              <a:rPr lang="en-GB" b="1" dirty="0"/>
              <a:t>Proposal 3:</a:t>
            </a:r>
            <a:r>
              <a:rPr lang="en-GB" dirty="0"/>
              <a:t> The requirements for RRC connection re-establishment shall be specified for the cases when target NR cell is: known and unknown. </a:t>
            </a:r>
          </a:p>
          <a:p>
            <a:pPr lvl="0"/>
            <a:r>
              <a:rPr lang="en-GB" b="1" dirty="0"/>
              <a:t>Proposal 4</a:t>
            </a:r>
            <a:r>
              <a:rPr lang="en-GB" dirty="0"/>
              <a:t>: RAN4 is to investigate cell search delays based on above proposals</a:t>
            </a:r>
          </a:p>
          <a:p>
            <a:pPr lvl="0"/>
            <a:r>
              <a:rPr lang="en-US" b="1" u="sng" dirty="0"/>
              <a:t>Note</a:t>
            </a:r>
            <a:r>
              <a:rPr lang="en-US" dirty="0"/>
              <a:t>: The requirements for RRC re-establishment shall be specified provided corresponding procedure is specified in RAN2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270152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Symbol</vt:lpstr>
      <vt:lpstr>Times New Roman</vt:lpstr>
      <vt:lpstr>Office Theme</vt:lpstr>
      <vt:lpstr>WF on WF on RRC Re-establishment and Connection Release with Redirection</vt:lpstr>
      <vt:lpstr>Agreements on RRC Connection Release with Redirection Requirements in TS 38.133</vt:lpstr>
      <vt:lpstr>Agreements on RRC Connection Re-establishment Requirements in TS 38.133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2018-03-02T11:21:55Z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