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59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1613867"/>
            <a:ext cx="8208912" cy="1470025"/>
          </a:xfrm>
        </p:spPr>
        <p:txBody>
          <a:bodyPr>
            <a:noAutofit/>
          </a:bodyPr>
          <a:lstStyle/>
          <a:p>
            <a:r>
              <a:rPr lang="en-US" altLang="ja-JP" sz="3200" b="1" dirty="0">
                <a:solidFill>
                  <a:srgbClr val="0070C0"/>
                </a:solidFill>
              </a:rPr>
              <a:t>Way Forward on number of cells and Beams for intra-frequency measurements in FR2</a:t>
            </a:r>
            <a:endParaRPr kumimoji="1" lang="ja-JP" altLang="en-US" sz="3200" b="1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114453"/>
            <a:ext cx="7704856" cy="1129680"/>
          </a:xfrm>
        </p:spPr>
        <p:txBody>
          <a:bodyPr/>
          <a:lstStyle/>
          <a:p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Qualcomm, Samsung, Intel, LGE, MediaTek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R4-1803489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04" y="116632"/>
            <a:ext cx="4732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#86	</a:t>
            </a:r>
            <a:endParaRPr lang="ja-JP" altLang="ja-JP" dirty="0"/>
          </a:p>
          <a:p>
            <a:r>
              <a:rPr lang="en-US" altLang="ja-JP" b="1" dirty="0"/>
              <a:t>Athens, Greece, February 26th-March 2nd, 2018</a:t>
            </a:r>
            <a:endParaRPr lang="ja-JP" altLang="ja-JP" b="1" i="1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7.9.2.2</a:t>
            </a:r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35E6DD-6E0C-4E5F-A057-5E61BA01D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02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For intra-frequency measurement capability in FR2, the following values are proposed: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Number of Cells per Layer: 	[6]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Number of Beams per Layer: 	[16]</a:t>
            </a:r>
          </a:p>
        </p:txBody>
      </p:sp>
    </p:spTree>
    <p:extLst>
      <p:ext uri="{BB962C8B-B14F-4D97-AF65-F5344CB8AC3E}">
        <p14:creationId xmlns:p14="http://schemas.microsoft.com/office/powerpoint/2010/main" val="4259958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</TotalTime>
  <Words>55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ＭＳ Ｐゴシック</vt:lpstr>
      <vt:lpstr>Arial</vt:lpstr>
      <vt:lpstr>Calibri</vt:lpstr>
      <vt:lpstr>Office テーマ</vt:lpstr>
      <vt:lpstr>Way Forward on number of cells and Beams for intra-frequency measurements in FR2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Andrea Garavaglia</cp:lastModifiedBy>
  <cp:revision>77</cp:revision>
  <dcterms:created xsi:type="dcterms:W3CDTF">2017-11-29T19:45:07Z</dcterms:created>
  <dcterms:modified xsi:type="dcterms:W3CDTF">2018-03-02T06:50:53Z</dcterms:modified>
</cp:coreProperties>
</file>