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8" r:id="rId3"/>
    <p:sldId id="289" r:id="rId4"/>
    <p:sldId id="290" r:id="rId5"/>
    <p:sldId id="294" r:id="rId6"/>
    <p:sldId id="293" r:id="rId7"/>
    <p:sldId id="291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83" d="100"/>
          <a:sy n="83" d="100"/>
        </p:scale>
        <p:origin x="1378" y="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2018/3/2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8510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754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553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5569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1358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7220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RLM requirements for NR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797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RAN#86	</a:t>
            </a:r>
            <a:endParaRPr lang="ja-JP" altLang="ja-JP" dirty="0"/>
          </a:p>
          <a:p>
            <a:r>
              <a:rPr lang="en-GB" altLang="ja-JP" b="1" dirty="0"/>
              <a:t>Athens, Greece, Feb 26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- Mar 2</a:t>
            </a:r>
            <a:r>
              <a:rPr lang="en-GB" altLang="ja-JP" b="1" baseline="30000" dirty="0"/>
              <a:t>nd</a:t>
            </a:r>
            <a:r>
              <a:rPr lang="en-GB" altLang="ja-JP" b="1" dirty="0"/>
              <a:t>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R4-1803477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WF on hypothetical PDCCH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DCI format 1-0 is used for out-of-sync evaluation.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Companies are encouraged to provide simulation results based on R4-1801068 with further clarifications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Practical Receiver (practical CE/NE and practical decoder)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Interleaver</a:t>
            </a:r>
            <a:r>
              <a:rPr lang="en-US" dirty="0"/>
              <a:t> size (R) = 3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Interleaver</a:t>
            </a:r>
            <a:r>
              <a:rPr lang="en-US" dirty="0"/>
              <a:t> </a:t>
            </a:r>
            <a:r>
              <a:rPr lang="en-US" dirty="0" err="1"/>
              <a:t>nshift</a:t>
            </a:r>
            <a:r>
              <a:rPr lang="en-US" dirty="0"/>
              <a:t> = 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Payload size for DCI format 1-0: 56/58/60 for 24/48/96 PRBs BW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Payload size for DCI format 1-1: 90/92/94 for 24/48/96 PRBs BW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RAN4 to decide the hypothetical PDCCH parameters considering </a:t>
            </a:r>
            <a:r>
              <a:rPr lang="en-US" strike="sngStrike" dirty="0"/>
              <a:t>at least </a:t>
            </a:r>
            <a:r>
              <a:rPr lang="en-US" dirty="0"/>
              <a:t>following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Absolute </a:t>
            </a:r>
            <a:r>
              <a:rPr lang="en-US" dirty="0" err="1"/>
              <a:t>Qout</a:t>
            </a:r>
            <a:r>
              <a:rPr lang="en-US" dirty="0"/>
              <a:t> and Qin levels: should be compared to LTE, e.g. difference is &lt;2dB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Gap between Qin and </a:t>
            </a:r>
            <a:r>
              <a:rPr lang="en-US" dirty="0" err="1"/>
              <a:t>Qout</a:t>
            </a:r>
            <a:r>
              <a:rPr lang="en-US" dirty="0"/>
              <a:t>: should be based on SINR accuracy, e.g. &gt;5dB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RAN4 to further discuss the need for adjusting the following PDCCH parameters to achieve reasonable </a:t>
            </a:r>
            <a:r>
              <a:rPr lang="en-US" dirty="0" err="1"/>
              <a:t>Qout</a:t>
            </a:r>
            <a:r>
              <a:rPr lang="en-US" dirty="0"/>
              <a:t> and Qin levels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DCI format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Power boosting for on PDCCH data and DMRS Res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Aggregation Level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1626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WF on requirements for FR2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FFS whether RLM causes interruption (similar as intra-frequency measurement) or not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FFS whether Rx beam sweeping factor is applied for RLM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RAN4 to further discuss the following scenarios for RLM regarding the timing relationship between RLM-RS and intra-frequency SMTC: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Fully non-overlapping (not applicable for SSB)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None of RLM-RS occasions is within SMTC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RLM is performed in all available RLM-RS resources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Partially overlapping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Some but not all RLM-RS occasions is within SMTC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dirty="0"/>
              <a:t>RLM is performed in available RLM-RS resources outside SMTC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dirty="0"/>
              <a:t>FFS whether RLM is also performed in available RLM-RS resources within SMTC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Fully overlapping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All RLM-RS occasions are within SMTC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FFS whether requirements are defined for this configuration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RLM is performed in available RLM-RS resources within SMTC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 case requirements are defined for RLM performed in available RLM-RS resource within SMTC, time sharing between RLM and intra-frequency measurement is FFS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1059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WF on DRX requirements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Scaled by [</a:t>
            </a:r>
            <a:r>
              <a:rPr lang="en-GB" dirty="0"/>
              <a:t>1.5] for short DRX cycle, no scaling for long DRX cycles. The boundary for short and long DRX cycle is TBD</a:t>
            </a:r>
            <a:endParaRPr lang="en-US" strike="sngStrik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FFS whether scaling for L1 indication period should be applied or not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2893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WF on CSI-RS requirements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Evaluation period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Companies are encouraged to provide simulation results based on R4-1801301, to conclude on the RLM requirements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Hypothetical PDCCH parameters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FFS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FF000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FF000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8532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WF on link reconfiguration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Companies are encouraged to provide opinions on whether RRM requirements for link reconfiguration should be defined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/>
              <a:t>Link reconfiguration procedure is defined in section 6 of 38.213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3983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Other open issues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Whether the same PDCCH parameters are used for any SCS of the RLM-RS being measured</a:t>
            </a: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784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7338</TotalTime>
  <Words>452</Words>
  <Application>Microsoft Office PowerPoint</Application>
  <PresentationFormat>On-screen Show (4:3)</PresentationFormat>
  <Paragraphs>58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ＭＳ Ｐゴシック</vt:lpstr>
      <vt:lpstr>Arial</vt:lpstr>
      <vt:lpstr>Calibri</vt:lpstr>
      <vt:lpstr>Office テーマ</vt:lpstr>
      <vt:lpstr>WF on RLM requirements for NR</vt:lpstr>
      <vt:lpstr>WF on hypothetical PDCCH</vt:lpstr>
      <vt:lpstr>WF on requirements for FR2</vt:lpstr>
      <vt:lpstr>WF on DRX requirements</vt:lpstr>
      <vt:lpstr>WF on CSI-RS requirements</vt:lpstr>
      <vt:lpstr>WF on link reconfiguration </vt:lpstr>
      <vt:lpstr>Other open issues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Zhang, Li 7. (NSB - CN/Beijing)</cp:lastModifiedBy>
  <cp:revision>351</cp:revision>
  <dcterms:created xsi:type="dcterms:W3CDTF">2017-01-18T16:32:26Z</dcterms:created>
  <dcterms:modified xsi:type="dcterms:W3CDTF">2018-03-02T10:34:28Z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617d0a54-7d99-48fa-897a-71bffb0aca51</vt:lpwstr>
  </property>
  <property fmtid="{D5CDD505-2E9C-101B-9397-08002B2CF9AE}" pid="4" name="CTP_TimeStamp">
    <vt:lpwstr>2018-03-02 09:06:43Z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_2015_ms_pID_725343">
    <vt:lpwstr>(2)4rdrkujhYsVLlfLZPAxI3ONiZ1PAy+2O9elKArEtINSo9HaVw77UbMBDL66QjClW1MVr0S9Y
KyUKDvtXSHJ/O0xlSgjUWz2M9fODj9yGDyYTOzqDLTOb7+uKaIZKrmUcE3ZlOZS1dPLRn+f/
NX50EOs/PwtBo7Vvq4oKeI1ju+StkYGQXM3F6xEWhGh2QVHkbkrcnG62L8CFfYrPzr8g2CW0
GKhKl/tdICOLhzH1zi</vt:lpwstr>
  </property>
  <property fmtid="{D5CDD505-2E9C-101B-9397-08002B2CF9AE}" pid="9" name="_2015_ms_pID_7253431">
    <vt:lpwstr>bGjLgE5Jjc5NGlPGpwW22nUg99o+vSOl+hwc+2EfuqWi2NGPsluQOi
dNDEYb1bcn2uJHgjePyNcCEVilfjd2IU7j3knZZbg/XC/K1MZAqi3dRwt2tCi035dkMWZuwo
kBIJljpwSrN0cLBqTruu4t9MnzwC8SE9jw6tjPqk0XzEI94Dj5Pi1S+v5G9EYJiciMHu3Jd8
Mwhez2WZzYXt1Aqt</vt:lpwstr>
  </property>
  <property fmtid="{D5CDD505-2E9C-101B-9397-08002B2CF9AE}" pid="10" name="CTPClassification">
    <vt:lpwstr>CTP_NT</vt:lpwstr>
  </property>
</Properties>
</file>