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61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CD61F-A10E-4BA5-A337-930B2B25575D}" type="datetimeFigureOut">
              <a:rPr lang="en-US" smtClean="0"/>
              <a:t>03/02/18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B281B-302A-418D-949E-4196A0A7C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B281B-302A-418D-949E-4196A0A7C5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6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FB93E8-1DD7-4E22-BF95-AF15A3BA0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EBCC20D-E7AD-4FD5-8F67-136890C30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3C0ED37-0AE3-4B1E-B4FF-98BA7A5B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65B400C-D737-4D3C-A841-456CCCD46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16B45E-B214-4FE4-ACAB-6818ECC62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88165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0F4D5-50F6-4F67-8D0D-1377ECA4A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93A83C4-30D2-4F5D-A15B-E80088B432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85ED0C-DBEC-4E07-B1B3-2855D8108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D80204-F90B-4808-8DDF-EE6EA66F4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56222F-FE5D-44CA-ACE3-13D7C7009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22032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04C70BA-A9FD-4B36-ADC1-32460A7D82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CCC83F5-8518-48CA-8B51-7BCC6EA88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09F86-BA07-4C9A-9781-27212348D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468179-C492-4559-8C83-0BD2A5424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84CD6F-E984-4EA1-85A4-356B5382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8889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C3326C-46F8-4AB2-8FC2-D471E493E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BD61EA-7B95-41BE-B5C2-B37EAFD56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0F4DA6-4F0D-4527-B85A-9B1977AC0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FFD7849-B5D3-48CE-8908-D4B8D8939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E4ABDB-AD71-4D86-8A90-8CCCE182E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7428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0913A0-3165-4C93-AF78-7182ADFB4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288F7E5-82E8-4419-B62D-1D3520D18C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359FAA-FB0F-4B8A-86A9-E19A57700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756EE4-5209-4E24-A84F-9C613107B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8672BC-444B-4907-ABDB-742E1B093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5261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111138-ED98-4346-A2A7-8D1762685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403F91-A277-4E89-9DE2-7D5CD1ACA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883B9F8-9FB0-4EF8-AD15-92246FC03E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8EDFEB3-D598-4E1D-8A8C-C2F009832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97ED7FB-01A2-48DC-B2D4-5A94D37CC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CA39695-A9F0-488F-A21A-5D5310888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24230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3F0C8D-1BE0-41D4-A223-6985B28BA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226C26B-85A7-44B0-99FE-89998F6BB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4665AC5-B072-4E5D-983E-D4FDE10DB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DF73FD2-C7AF-453A-B3C1-6384070A64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399D591-79F8-4A85-9269-80FD93DC0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25F3A40-F2C2-40AA-A58C-12182AE27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964BB09-8870-4201-B37B-38A23284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0E1549D-52C0-4016-9D91-09A54B6CB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63120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6AA628-923B-4C3C-AA8F-C404A9A92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6DBC78C-EF42-4BF8-AF9A-0840825A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585B005-B543-4880-B6F6-824EE77FD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7D8828D-18AF-4527-92CF-A1FAE1148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18523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8CFA8D6-EAB5-4C5F-BA6C-877B290E9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CCE01B5-F222-42D6-A503-6AE5654CE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64FDB61-2F6B-4E69-B204-0F14EE735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5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CF11CD-AED0-45E5-817C-C4ACF9529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171C08B-039A-4EAE-BD1D-326349341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D1D5C7F-9622-45D8-AB98-B29C363C3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874CFD-8F3C-402D-AA2C-FB89FCA3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852356-5A38-4D8D-AE9C-BF9704333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4A8D02D-1310-4A51-8CF8-6DCB622B7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713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EE6A05-9600-4402-A1B2-27753E75D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449E94D-F03F-4FBB-A101-2381449879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C1212FD-9909-45A2-A9FC-92048D4A86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E83CCB5-9135-4CB4-A14C-AA9A5A4F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98796A-38A9-4E3F-81CF-7155CB959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A8DCC85-07B6-41AC-9117-965626B8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807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C8D3FB2-BEA4-4167-8A24-FCC62726A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B15522A-3DDA-40B7-B91F-4AD6A28E0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1C0635B-1F99-4B5A-97F1-0D1E083B06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148EC-B4E3-431E-9E42-EC3D6BB85589}" type="datetimeFigureOut">
              <a:rPr lang="fi-FI" smtClean="0"/>
              <a:t>2.3.2018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501AF8-57F4-4513-BC89-8315066C15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9A5F10-F5C7-4679-B5C2-11F1EEA167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E5D16-EB52-4E6D-9B26-E70EA8F2C5E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3060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6/Docs/R4-1801799.zip" TargetMode="External"/><Relationship Id="rId7" Type="http://schemas.openxmlformats.org/officeDocument/2006/relationships/hyperlink" Target="http://www.3gpp.org/ftp/tsg_ran/WG4_Radio/TSGR4_86/Docs/R4-180252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3gpp.org/ftp/tsg_ran/WG4_Radio/TSGR4_86/Docs/R4-1802358.zip" TargetMode="External"/><Relationship Id="rId5" Type="http://schemas.openxmlformats.org/officeDocument/2006/relationships/hyperlink" Target="http://www.3gpp.org/ftp/tsg_ran/WG4_Radio/TSGR4_86/Docs/R4-1801952.zip" TargetMode="External"/><Relationship Id="rId4" Type="http://schemas.openxmlformats.org/officeDocument/2006/relationships/hyperlink" Target="http://www.3gpp.org/ftp/tsg_ran/WG4_Radio/TSGR4_86/Docs/R4-180180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B381F5-C208-44EC-8743-FB88340D8A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WF on PA Calibration Gaps in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E2849A2-E908-47BF-AFC4-0EA964F41F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Intel Corporation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01497C0-4342-4AA8-82ED-FC5805018156}"/>
              </a:ext>
            </a:extLst>
          </p:cNvPr>
          <p:cNvSpPr txBox="1"/>
          <p:nvPr/>
        </p:nvSpPr>
        <p:spPr>
          <a:xfrm>
            <a:off x="9855200" y="48768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R4-1803447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01497C0-4342-4AA8-82ED-FC5805018156}"/>
              </a:ext>
            </a:extLst>
          </p:cNvPr>
          <p:cNvSpPr txBox="1"/>
          <p:nvPr/>
        </p:nvSpPr>
        <p:spPr>
          <a:xfrm>
            <a:off x="427736" y="487680"/>
            <a:ext cx="4424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3GPP RAN WG4 Meeting #86</a:t>
            </a:r>
          </a:p>
          <a:p>
            <a:r>
              <a:rPr lang="fi-FI" dirty="0"/>
              <a:t>Athens, Greece, 26 February – 2 March, 2018</a:t>
            </a:r>
          </a:p>
        </p:txBody>
      </p:sp>
    </p:spTree>
    <p:extLst>
      <p:ext uri="{BB962C8B-B14F-4D97-AF65-F5344CB8AC3E}">
        <p14:creationId xmlns:p14="http://schemas.microsoft.com/office/powerpoint/2010/main" val="3144462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0155FE-3CF8-4DD4-932A-0A5C6819F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Agreements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27B46AB-BCDD-4EB5-A966-25C021DD6C8F}"/>
              </a:ext>
            </a:extLst>
          </p:cNvPr>
          <p:cNvSpPr/>
          <p:nvPr/>
        </p:nvSpPr>
        <p:spPr>
          <a:xfrm>
            <a:off x="514350" y="1690688"/>
            <a:ext cx="11163300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PA Calibration Gap (PCG) requirements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is allowed to have PCG length = 14 symbols for PA Calibration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is assumed to have digital predistortion for meeting UE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requirements</a:t>
            </a:r>
          </a:p>
          <a:p>
            <a:pPr hangingPunct="0">
              <a:spcAft>
                <a:spcPts val="900"/>
              </a:spcAft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Assumed NW behavior if UE signals that it requires PCG for meeting the UE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Tx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requirements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left fully to </a:t>
            </a:r>
            <a:r>
              <a:rPr lang="en-US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gNB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scheduler implementation how to provide UE necessary gaps. For meeting the UE Tx requirements UE can assume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single-layer UL allocation </a:t>
            </a: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 calibration gap 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 calibration gap with no transmission are scheduled.</a:t>
            </a:r>
            <a:endParaRPr lang="en-US" sz="1600" strike="sngStrike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RAN4 to study the definition of gap configuration </a:t>
            </a:r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fall-backs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including 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behavior of UE and NW when gaps are not provided</a:t>
            </a:r>
            <a:endParaRPr lang="en-US" sz="16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RAN4 to study how to introduce UE PCG requirements into its </a:t>
            </a:r>
            <a:r>
              <a:rPr lang="en-US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specifications</a:t>
            </a:r>
            <a:endParaRPr lang="en-US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690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A695A-E413-4827-8C13-4884C5FA8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164210"/>
              </p:ext>
            </p:extLst>
          </p:nvPr>
        </p:nvGraphicFramePr>
        <p:xfrm>
          <a:off x="1993393" y="2977166"/>
          <a:ext cx="7255701" cy="17319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141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1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949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24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TDoc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Title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Source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3"/>
                        </a:rPr>
                        <a:t>R4-1801799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 calibration gap parameters for FR2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Intel Corporation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4"/>
                        </a:rPr>
                        <a:t>R4-1801800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LS on PA calibration gap parameters for FR2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Intel Corporation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[3]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5"/>
                        </a:rPr>
                        <a:t>R4-1801952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 Calibration gap details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Qualcomm Incorporated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[4]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6"/>
                        </a:rPr>
                        <a:t>R4-1802358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On PA calibration gaps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86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[5]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7"/>
                        </a:rPr>
                        <a:t>R4-1802524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Discussion of PA calibration GAP and MPR requirement</a:t>
                      </a:r>
                      <a:endParaRPr lang="en-US" sz="12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Huawei, </a:t>
                      </a:r>
                      <a:r>
                        <a:rPr lang="en-US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28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</TotalTime>
  <Words>214</Words>
  <Application>Microsoft Office PowerPoint</Application>
  <PresentationFormat>Widescreen</PresentationFormat>
  <Paragraphs>39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Intel Clear</vt:lpstr>
      <vt:lpstr>Times New Roman</vt:lpstr>
      <vt:lpstr>Office Theme</vt:lpstr>
      <vt:lpstr>WF on PA Calibration Gaps in FR2</vt:lpstr>
      <vt:lpstr>Agreements 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Changes in RAN4#86</dc:creator>
  <cp:keywords>CTPClassification=CTP_NT</cp:keywords>
  <cp:lastModifiedBy>Ioffe, Anatoliy</cp:lastModifiedBy>
  <cp:revision>40</cp:revision>
  <dcterms:created xsi:type="dcterms:W3CDTF">2018-02-27T12:36:32Z</dcterms:created>
  <dcterms:modified xsi:type="dcterms:W3CDTF">2018-03-02T12:35:55Z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99c98438-feb6-418d-bff9-5e97af6b1db5</vt:lpwstr>
  </property>
  <property fmtid="{D5CDD505-2E9C-101B-9397-08002B2CF9AE}" pid="3" name="CTP_TimeStamp">
    <vt:lpwstr>2018-03-02 12:35:54Z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