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feLAA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  <a:r>
              <a:rPr lang="en-US" dirty="0">
                <a:solidFill>
                  <a:srgbClr val="FF0000"/>
                </a:solidFill>
              </a:rPr>
              <a:t>, Huawei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#86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– 2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March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R4-1803382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hangingPunct="0"/>
            <a:r>
              <a:rPr lang="en-GB" b="1" dirty="0"/>
              <a:t>The agreement:</a:t>
            </a:r>
          </a:p>
          <a:p>
            <a:pPr hangingPunct="0"/>
            <a:endParaRPr lang="en-GB" b="1" dirty="0"/>
          </a:p>
          <a:p>
            <a:pPr lvl="1" hangingPunct="0"/>
            <a:r>
              <a:rPr lang="en-GB" b="1" dirty="0"/>
              <a:t>Proposal-1: Introducing TX ON/OFF mask for first slot in one subframe which ending </a:t>
            </a:r>
            <a:r>
              <a:rPr lang="en-GB" b="1" strike="sngStrike" dirty="0"/>
              <a:t>at </a:t>
            </a:r>
            <a:r>
              <a:rPr lang="en-GB" altLang="zh-CN" dirty="0">
                <a:solidFill>
                  <a:srgbClr val="FF0000"/>
                </a:solidFill>
              </a:rPr>
              <a:t>in the end of 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/>
              <a:t>symbol #6</a:t>
            </a:r>
            <a:endParaRPr lang="en-US" dirty="0"/>
          </a:p>
          <a:p>
            <a:pPr marL="0" indent="0">
              <a:spcAft>
                <a:spcPts val="0"/>
              </a:spcAft>
              <a:buNone/>
            </a:pPr>
            <a:endParaRPr lang="en-GB" b="1" dirty="0"/>
          </a:p>
          <a:p>
            <a:pPr lvl="1"/>
            <a:r>
              <a:rPr lang="en-GB" b="1" dirty="0"/>
              <a:t>Proposal-2: 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introducing TX ON/OFF mask </a:t>
            </a:r>
            <a:r>
              <a:rPr lang="en-US" altLang="zh-CN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for the second slot in one </a:t>
            </a:r>
            <a:r>
              <a:rPr lang="en-US" altLang="zh-CN" b="1" dirty="0" err="1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subframe</a:t>
            </a:r>
            <a:r>
              <a:rPr lang="en-US" altLang="zh-CN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starting</a:t>
            </a: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at</a:t>
            </a: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b="1" strike="sngStrike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between</a:t>
            </a:r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symbol #7 </a:t>
            </a:r>
            <a:r>
              <a:rPr lang="en-US" b="1" strike="sngStrike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and symbol #8 according to DCI.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with both following modes:  Mode 1 and Mode 2</a:t>
            </a:r>
          </a:p>
          <a:p>
            <a:pPr lvl="1"/>
            <a:endParaRPr lang="en-US" b="1" dirty="0">
              <a:solidFill>
                <a:srgbClr val="FF0000"/>
              </a:solidFill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lvl="1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For mode 2, the starting position will be indicated from DCI. 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Proposals </a:t>
            </a:r>
          </a:p>
        </p:txBody>
      </p:sp>
    </p:spTree>
    <p:extLst>
      <p:ext uri="{BB962C8B-B14F-4D97-AF65-F5344CB8AC3E}">
        <p14:creationId xmlns:p14="http://schemas.microsoft.com/office/powerpoint/2010/main" val="4092377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95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 Unicode MS</vt:lpstr>
      <vt:lpstr>DengXian</vt:lpstr>
      <vt:lpstr>DengXian</vt:lpstr>
      <vt:lpstr>MS Mincho</vt:lpstr>
      <vt:lpstr>Arial</vt:lpstr>
      <vt:lpstr>Calibri</vt:lpstr>
      <vt:lpstr>Calibri Light</vt:lpstr>
      <vt:lpstr>Times</vt:lpstr>
      <vt:lpstr>Wingdings</vt:lpstr>
      <vt:lpstr>Office Theme</vt:lpstr>
      <vt:lpstr>WF on UE RF for feLAA</vt:lpstr>
      <vt:lpstr>Proposals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93</cp:revision>
  <dcterms:created xsi:type="dcterms:W3CDTF">2017-02-13T09:47:42Z</dcterms:created>
  <dcterms:modified xsi:type="dcterms:W3CDTF">2018-03-02T07:21:26Z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(3)r5kC/vthb2J/53JMa9Q7QnFZ3CGUREmo4z/iDdQnUjpRy2BwnYpHV16hNBYMOEw0E2VrWUWJ
xhYUOm/w/wUYbsvkWTyiLIVyOjhGCxNRr8GyS/3VvvCDpsF8cSekiYdG11zlGfqROeMkOXoM
TrSBOl+BFnPdDLXUraGFs7ZpTZJ0Eg3M8adIcJK/ZJfFI45COoJpxr0PybitukhMzNqICWML
Lw9VXwhQQ9sPsvAEg+</vt:lpwstr>
  </property>
  <property fmtid="{D5CDD505-2E9C-101B-9397-08002B2CF9AE}" pid="4" name="_2015_ms_pID_7253431">
    <vt:lpwstr>km2ujk4eyf/m0RgjmWAe4oq65bh176wCz9RrBJNHZf/TILvqD4TaLK
sEjlvFeZv1GGL/MCBjmIfX0odsc06Hkgh0HR70sNT/3mGoKY3rYs8bQ8cZkGJQ7zI2xDC4O8
6p7HdBRjzg5m2qPpW2d15v5CNiYgrsw/kAI8EipjGE35vcuEFB+Y/hbtErSOUsmsyRYGrDCM
j6noGoBc368U/sOzpZhMjAEKKQ0dXQygm74m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  <property fmtid="{D5CDD505-2E9C-101B-9397-08002B2CF9AE}" pid="9" name="_2015_ms_pID_7253432">
    <vt:lpwstr>Xw==</vt:lpwstr>
  </property>
</Properties>
</file>