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67" autoAdjust="0"/>
  </p:normalViewPr>
  <p:slideViewPr>
    <p:cSldViewPr snapToGrid="0">
      <p:cViewPr varScale="1">
        <p:scale>
          <a:sx n="72" d="100"/>
          <a:sy n="72" d="100"/>
        </p:scale>
        <p:origin x="107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C6263-6BF5-4CE0-90F9-49266C5549C2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8F576-EFA7-462F-9F56-624B2DFE5A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9495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OPPO: Clarification is needed. The listed options are not </a:t>
            </a:r>
            <a:r>
              <a:rPr kumimoji="1" lang="en-US" altLang="ja-JP"/>
              <a:t>agreed?</a:t>
            </a:r>
          </a:p>
          <a:p>
            <a:r>
              <a:rPr kumimoji="1" lang="en-US" altLang="ja-JP"/>
              <a:t>Ericsson: There is need to distinguish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8F576-EFA7-462F-9F56-624B2DFE5AB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573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O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8F576-EFA7-462F-9F56-624B2DFE5AB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811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PowerClass</a:t>
            </a:r>
            <a:r>
              <a:rPr lang="en-US" dirty="0"/>
              <a:t>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Sprint</a:t>
            </a:r>
            <a:r>
              <a:rPr lang="en-US"/>
              <a:t>, Interdigital, </a:t>
            </a:r>
            <a:r>
              <a:rPr lang="en-US" dirty="0"/>
              <a:t>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R4-1803373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4208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Athens, Greece, 26th Febuary – 2nd March</a:t>
            </a:r>
          </a:p>
          <a:p>
            <a:r>
              <a:rPr lang="en-GB" b="1" dirty="0"/>
              <a:t>Agenda item: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B6A07-1A58-44C9-B43A-BAA21683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6FF97BD-938B-4714-AAE3-4CEAB1F141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552154"/>
              </p:ext>
            </p:extLst>
          </p:nvPr>
        </p:nvGraphicFramePr>
        <p:xfrm>
          <a:off x="4562475" y="1277719"/>
          <a:ext cx="633412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3512530228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316847969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723292347"/>
                    </a:ext>
                  </a:extLst>
                </a:gridCol>
                <a:gridCol w="1583531">
                  <a:extLst>
                    <a:ext uri="{9D8B030D-6E8A-4147-A177-3AD203B41FA5}">
                      <a16:colId xmlns:a16="http://schemas.microsoft.com/office/drawing/2014/main" val="3045588269"/>
                    </a:ext>
                  </a:extLst>
                </a:gridCol>
              </a:tblGrid>
              <a:tr h="355953">
                <a:tc>
                  <a:txBody>
                    <a:bodyPr/>
                    <a:lstStyle/>
                    <a:p>
                      <a:r>
                        <a:rPr lang="en-US" dirty="0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EN-DC power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power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Power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76353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59446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772034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475857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30759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36457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417953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614771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PCX (&gt;PC2)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913330"/>
                  </a:ext>
                </a:extLst>
              </a:tr>
              <a:tr h="35595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77909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58B35FA-B0C7-4A15-BF9D-E0914A32AD08}"/>
              </a:ext>
            </a:extLst>
          </p:cNvPr>
          <p:cNvSpPr txBox="1"/>
          <p:nvPr/>
        </p:nvSpPr>
        <p:spPr>
          <a:xfrm>
            <a:off x="2157040" y="5390376"/>
            <a:ext cx="61076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Max(PC(LTE), PC(NR)) = A, B, C, F</a:t>
            </a:r>
          </a:p>
          <a:p>
            <a:r>
              <a:rPr lang="en-US" dirty="0"/>
              <a:t>Sum(PC(LTE), PC(NR)) = H, I </a:t>
            </a:r>
          </a:p>
          <a:p>
            <a:r>
              <a:rPr lang="en-US" dirty="0" err="1"/>
              <a:t>Signalling</a:t>
            </a:r>
            <a:r>
              <a:rPr lang="en-US" dirty="0"/>
              <a:t> needed to distinguish between C and D and enable G</a:t>
            </a:r>
          </a:p>
        </p:txBody>
      </p:sp>
    </p:spTree>
    <p:extLst>
      <p:ext uri="{BB962C8B-B14F-4D97-AF65-F5344CB8AC3E}">
        <p14:creationId xmlns:p14="http://schemas.microsoft.com/office/powerpoint/2010/main" val="81659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300"/>
            <a:ext cx="10515600" cy="4351338"/>
          </a:xfrm>
        </p:spPr>
        <p:txBody>
          <a:bodyPr/>
          <a:lstStyle/>
          <a:p>
            <a:r>
              <a:rPr lang="en-US" dirty="0"/>
              <a:t>Power Class for FR1 EN-DC </a:t>
            </a:r>
            <a:r>
              <a:rPr lang="en-US" dirty="0">
                <a:solidFill>
                  <a:srgbClr val="FF0000"/>
                </a:solidFill>
              </a:rPr>
              <a:t>and NR CA </a:t>
            </a:r>
            <a:r>
              <a:rPr lang="en-US" dirty="0"/>
              <a:t>mode need to be signaled as UE capability</a:t>
            </a:r>
          </a:p>
          <a:p>
            <a:r>
              <a:rPr lang="en-US" dirty="0"/>
              <a:t> Power Class for FR1 EN-DC and </a:t>
            </a:r>
            <a:r>
              <a:rPr lang="en-US" dirty="0">
                <a:solidFill>
                  <a:srgbClr val="FF0000"/>
                </a:solidFill>
              </a:rPr>
              <a:t>NR CA </a:t>
            </a:r>
            <a:r>
              <a:rPr lang="en-US" dirty="0"/>
              <a:t>is per band combination capability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180</Words>
  <Application>Microsoft Office PowerPoint</Application>
  <PresentationFormat>ワイド画面</PresentationFormat>
  <Paragraphs>58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Arial</vt:lpstr>
      <vt:lpstr>Calibri</vt:lpstr>
      <vt:lpstr>Calibri Light</vt:lpstr>
      <vt:lpstr>Office Theme</vt:lpstr>
      <vt:lpstr>WF on PowerClass EN-DC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get.every.single.stunning.view@gmail.com</cp:lastModifiedBy>
  <cp:revision>41</cp:revision>
  <dcterms:created xsi:type="dcterms:W3CDTF">2018-01-24T17:48:28Z</dcterms:created>
  <dcterms:modified xsi:type="dcterms:W3CDTF">2018-03-01T15:39:36Z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