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3" r:id="rId5"/>
    <p:sldId id="26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FR2 Power Control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MediaTek </a:t>
            </a:r>
            <a:r>
              <a:rPr lang="en-US" sz="2800" dirty="0"/>
              <a:t>Inc</a:t>
            </a:r>
            <a:r>
              <a:rPr lang="en-US" sz="2800" dirty="0" smtClean="0"/>
              <a:t>., Intel, Ericsson, LGE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#86 Meeting                                                                            R4-183371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Athens, Greece, Feb. 26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Mar. 2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nd</a:t>
            </a:r>
            <a:r>
              <a:rPr lang="en-US" altLang="sv-SE" sz="2400" b="1" dirty="0" smtClean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FR2 UE power control has been discussed in this meeting [1-4].</a:t>
            </a:r>
          </a:p>
          <a:p>
            <a:pPr marL="365760" indent="-365760"/>
            <a:r>
              <a:rPr lang="en-US" dirty="0" smtClean="0"/>
              <a:t>Beam correspondence was assumed as the prerequisite to enable the open loop power control mechanism as has been defined for E-UTRA UEs.</a:t>
            </a:r>
          </a:p>
          <a:p>
            <a:pPr marL="365760" indent="-365760"/>
            <a:r>
              <a:rPr lang="en-US" dirty="0" smtClean="0"/>
              <a:t>The open loop power control is meant to compensate the path loss to achieve a target UL power level at base station receiver input, where the path loss is calculated within UE by,</a:t>
            </a:r>
          </a:p>
          <a:p>
            <a:pPr marL="822960" lvl="1" indent="-365760"/>
            <a:r>
              <a:rPr lang="en-US" dirty="0"/>
              <a:t>Path Loss = referenceSignalPower – higher layer filtered </a:t>
            </a:r>
            <a:r>
              <a:rPr lang="en-US" dirty="0" smtClean="0"/>
              <a:t>RSRP</a:t>
            </a:r>
          </a:p>
          <a:p>
            <a:pPr marL="365760" indent="-365760"/>
            <a:r>
              <a:rPr lang="en-US" dirty="0" smtClean="0"/>
              <a:t>Consensus on the principle of open loop power control requirement and verification approach was reached in this meeting.</a:t>
            </a:r>
          </a:p>
          <a:p>
            <a:pPr marL="365760" indent="-365760"/>
            <a:endParaRPr lang="en-US" dirty="0" smtClean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93273"/>
            <a:ext cx="10515600" cy="5070763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FR2 open-loop control requirement shall be defined and verified.</a:t>
            </a:r>
          </a:p>
          <a:p>
            <a:pPr marL="365760" indent="-365760"/>
            <a:r>
              <a:rPr lang="en-US" dirty="0" smtClean="0"/>
              <a:t>The requirement is defined as a target EIRP power level at tester antenna based on a reference signal power level sent by the tester.</a:t>
            </a:r>
          </a:p>
          <a:p>
            <a:pPr marL="365760" indent="-365760"/>
            <a:r>
              <a:rPr lang="en-US" dirty="0" smtClean="0"/>
              <a:t>The open-loop power control requirement shall be met at any beam direction provided the UE has sufficient power headroom to support the required target power level.  </a:t>
            </a:r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2800" dirty="0" smtClean="0"/>
              <a:t>Companies are encouraged to study and propose the open-loop power control requirement and test method.</a:t>
            </a:r>
          </a:p>
          <a:p>
            <a:pPr marL="822960" lvl="1" indent="-365760"/>
            <a:r>
              <a:rPr lang="en-US" dirty="0" smtClean="0"/>
              <a:t>How to define the reference signal power level?</a:t>
            </a:r>
          </a:p>
          <a:p>
            <a:pPr marL="822960" lvl="1" indent="-365760"/>
            <a:r>
              <a:rPr lang="en-US" dirty="0" smtClean="0"/>
              <a:t>How to define the target UL EIRP power level and tolerance?</a:t>
            </a:r>
          </a:p>
          <a:p>
            <a:pPr marL="822960" lvl="1" indent="-365760"/>
            <a:r>
              <a:rPr lang="en-US" dirty="0" smtClean="0"/>
              <a:t>How to select beam direction for verification?</a:t>
            </a:r>
          </a:p>
          <a:p>
            <a:pPr marL="365760" indent="-365760"/>
            <a:r>
              <a:rPr lang="en-US" dirty="0" smtClean="0"/>
              <a:t>Companies are also encouraged to study if relative power control requirement is needed and the verification method.</a:t>
            </a:r>
          </a:p>
          <a:p>
            <a:pPr marL="822960" lvl="1" indent="-365760"/>
            <a:r>
              <a:rPr lang="en-US" dirty="0" smtClean="0"/>
              <a:t>Number of control steps and tolerance?</a:t>
            </a:r>
          </a:p>
          <a:p>
            <a:pPr marL="822960" lvl="1" indent="-365760"/>
            <a:r>
              <a:rPr lang="en-US" dirty="0" smtClean="0"/>
              <a:t>Can it be verified by open-loop power control test method or a separate test method with TPC commands is needed?</a:t>
            </a:r>
          </a:p>
          <a:p>
            <a:pPr marL="365760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2800" dirty="0" smtClean="0"/>
              <a:t>Companies are encouraged to </a:t>
            </a:r>
            <a:r>
              <a:rPr lang="en-US" dirty="0"/>
              <a:t>study </a:t>
            </a:r>
            <a:r>
              <a:rPr lang="en-US" dirty="0" smtClean="0"/>
              <a:t>how </a:t>
            </a:r>
            <a:r>
              <a:rPr lang="en-US" dirty="0"/>
              <a:t>the open-loop power control can be applied for FR2 UEs without beam correspondence </a:t>
            </a:r>
            <a:r>
              <a:rPr lang="en-US" dirty="0" smtClean="0"/>
              <a:t>capability, assuming beam correspondence is not a mandatory feature.</a:t>
            </a:r>
          </a:p>
          <a:p>
            <a:pPr marL="365760" indent="-365760"/>
            <a:r>
              <a:rPr lang="en-US" dirty="0" smtClean="0"/>
              <a:t>Companies are encouraged to study if open-loop power control verification can be coupled with beam correspondence verification.</a:t>
            </a:r>
          </a:p>
        </p:txBody>
      </p:sp>
    </p:spTree>
    <p:extLst>
      <p:ext uri="{BB962C8B-B14F-4D97-AF65-F5344CB8AC3E}">
        <p14:creationId xmlns:p14="http://schemas.microsoft.com/office/powerpoint/2010/main" val="314760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[1] </a:t>
            </a:r>
            <a:r>
              <a:rPr lang="en-US" sz="2400" dirty="0"/>
              <a:t>R4-1801803, “Open loop TPC for </a:t>
            </a:r>
            <a:r>
              <a:rPr lang="en-US" sz="2400" dirty="0" smtClean="0"/>
              <a:t>FR2”, Intel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</a:t>
            </a:r>
            <a:r>
              <a:rPr lang="en-US" sz="2400" dirty="0"/>
              <a:t>2] R4-1801951, “Absolute power control tolerance for FR2</a:t>
            </a:r>
            <a:r>
              <a:rPr lang="en-US" sz="2400" dirty="0" smtClean="0"/>
              <a:t>”, Qualcomm Inc.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</a:t>
            </a:r>
            <a:r>
              <a:rPr lang="en-US" sz="2400" dirty="0"/>
              <a:t>3] R4-1802281, “Concern over FR2 UE open-loop power control”, </a:t>
            </a:r>
            <a:r>
              <a:rPr lang="en-US" sz="2400" dirty="0" smtClean="0"/>
              <a:t>MediaTek Inc.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[4] R4-1802357, “Verifying absolute power control accuracy for FR2”, </a:t>
            </a:r>
            <a:r>
              <a:rPr lang="en-US" sz="2400" dirty="0" smtClean="0"/>
              <a:t>Ericsson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6440</TotalTime>
  <Words>408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Office Theme</vt:lpstr>
      <vt:lpstr>Way Forward on FR2 Power Control</vt:lpstr>
      <vt:lpstr>Background</vt:lpstr>
      <vt:lpstr>Agreements</vt:lpstr>
      <vt:lpstr>Way Forward (1)</vt:lpstr>
      <vt:lpstr>Way Forward (2)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157</cp:revision>
  <dcterms:created xsi:type="dcterms:W3CDTF">2017-01-18T06:26:21Z</dcterms:created>
  <dcterms:modified xsi:type="dcterms:W3CDTF">2018-03-01T16:00:46Z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