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24616-158B-412A-95DE-0081BE6EF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6A0776-A2DE-46FA-9B83-A13E1055A8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5C1124-FE02-44E8-810A-9BA21B151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B53E1-D850-4293-B693-D8E6148D4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BDA0EC-D92C-4BC8-9A7C-F89040BA4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1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F9582-39EE-4603-A041-4D188D591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B799B1-18F3-4BE0-93FD-E4B07E5724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A24AA-D62B-4AD8-8618-15DDE3528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F29E1-ECEB-4556-A18B-038D44EB9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AB829-4AFF-4465-ADAE-2024C91CF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156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429C78-4E69-4DD2-AD4E-6BBE597349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8F8662-9977-48BE-9A8E-4455DA1BC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3730A-25DD-4703-B4BC-A3AF46E3C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D35C9C-829B-43DE-8AC2-9C1511E03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E7762-A71E-4BEB-B6C8-EB7856602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39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0EC86-DD85-4BE9-8282-1CDA46DAE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D2C98-A8DC-4FA4-968E-B1CA0050E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4C3C8-3F06-40D5-8883-D38B798A0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23B2E2-97D2-4E96-956D-2A2EBB82A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F1DAB-637B-4584-B738-8A6FA3BD6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83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816B6-73DC-4930-A444-F25CA152A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533BD5-1D43-4E06-8E31-64F9AE7B9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D84CA-A729-4850-BEC7-F8003F4FC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A08D89-4393-43E6-B383-1E149BFA7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0085FC-361D-430C-9E2D-A9319D815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714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789FA-E95D-4DB5-9B47-EAA2BB7A8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BAC16-2D11-4B60-B808-D2E170FF42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98672A-4081-44DC-831A-B6FBC6ADE1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0EAFA-1AD6-4F05-B37F-C2391B344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FDD12F-8449-453E-A8FA-026D2DC3E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120496-F05A-44DA-93F0-8ACFFB858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086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48A66-22B9-48B2-BF26-1DF0A011C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2D3A5D-0BF8-4CA9-BBE8-2531D87BB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6DA7BF-C907-4DD1-8158-534DCED567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943B86-D23F-4771-8F18-2AF07294F6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6B662D-3F8F-462A-B081-1844F2DCD1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AA2F04-E1CE-43D9-9FE2-B01DE2E1A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38395B-08DD-40B6-BD2B-5E6B0D12B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84B6FF-E825-4417-8433-02B330B82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85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20C20-278D-4583-9008-F1237243C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8B8A9E-A77B-45EE-9DC6-0DA14BC16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60B28D-A13D-4409-8127-83ECBB1C5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CDF8CD-26AD-4FE8-AA8E-A41A5D8C5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68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FFFA40-6FBB-4C67-9CAD-A6B23B9EC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1E8855-B611-4BD4-885E-24E2D31E8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36429-7CC7-40B2-890D-2EDA2C94D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686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22CED-DD33-4540-A0F3-20F99784C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0A561-1007-4C2B-A8EF-BFD9C207A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CE14B8-5146-41CB-8D96-31D154096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DC764D-D443-47AB-99F9-440299799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C3A75F-F5BA-40AE-8AF2-D78778054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38BF83-3F45-4C2F-988E-C5A0969C5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24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4A83D-8DD5-4B57-BBF6-3FE81617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5EFCA9-4317-411D-85F3-E5E7C657B2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238FC-F60C-416B-834F-1A443BB199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25756F-3C8E-4CDB-946E-060308483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807324-5C89-4545-BEB6-3773741D2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E977E2-542D-4B74-A4E9-A24F3DA98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82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D8352F-48E0-43D1-8E1E-8A390EC60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E08328-DA00-40AF-88F4-BDA33F23C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2E9E3-BD4A-45D0-9C8F-5F410BAC50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D50EE-71D9-4A09-AD81-9DA57C59058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F26CC-3DF9-4266-879D-CF6DEAFDFA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AFF35-1D4C-4260-BFDB-BF8D2F484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7FA0-176B-4444-A3BF-42996FF13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452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815D2-2495-4FB8-8CD1-3227C62B18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WF on Signal type for receiver requirements for NR BS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A9E4C3-7A0E-499C-AE50-1F6C26E2C6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  <a:p>
            <a:r>
              <a:rPr lang="en-US" dirty="0"/>
              <a:t>R4-1803298</a:t>
            </a:r>
          </a:p>
        </p:txBody>
      </p:sp>
    </p:spTree>
    <p:extLst>
      <p:ext uri="{BB962C8B-B14F-4D97-AF65-F5344CB8AC3E}">
        <p14:creationId xmlns:p14="http://schemas.microsoft.com/office/powerpoint/2010/main" val="4117360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C880A-BBA9-4940-B8BD-1B4B7076A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signal type for RF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26773E-4518-437C-8C19-54EF7A48D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Agreement: DFT-S-OFDM is used for the interferer waveform</a:t>
            </a:r>
          </a:p>
          <a:p>
            <a:r>
              <a:rPr lang="en-US" dirty="0"/>
              <a:t>Agreement: All interferer power levels for all requirements remain as agreed in 38.104</a:t>
            </a:r>
          </a:p>
        </p:txBody>
      </p:sp>
    </p:spTree>
    <p:extLst>
      <p:ext uri="{BB962C8B-B14F-4D97-AF65-F5344CB8AC3E}">
        <p14:creationId xmlns:p14="http://schemas.microsoft.com/office/powerpoint/2010/main" val="562403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63F75-0959-4CE2-B832-9E134E012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Interferer frequency offsets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4563ED-B589-4B6D-9C81-BA34D896E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Interferer frequency offsets requirement by requirement:</a:t>
            </a:r>
          </a:p>
          <a:p>
            <a:pPr lvl="1"/>
            <a:r>
              <a:rPr lang="en-US" dirty="0"/>
              <a:t>Adjacent channel selectivity</a:t>
            </a:r>
          </a:p>
          <a:p>
            <a:pPr lvl="2"/>
            <a:r>
              <a:rPr lang="en-US" dirty="0"/>
              <a:t>Interferer is placed at the </a:t>
            </a:r>
            <a:r>
              <a:rPr lang="en-US" dirty="0" err="1"/>
              <a:t>centre</a:t>
            </a:r>
            <a:r>
              <a:rPr lang="en-US" dirty="0"/>
              <a:t> of the adjacent channel</a:t>
            </a:r>
          </a:p>
          <a:p>
            <a:pPr lvl="2"/>
            <a:r>
              <a:rPr lang="en-US" dirty="0"/>
              <a:t>If the SU is lower, then the gap to the wanted channel will be slightly higher</a:t>
            </a:r>
          </a:p>
          <a:p>
            <a:pPr lvl="3"/>
            <a:r>
              <a:rPr lang="en-US" dirty="0"/>
              <a:t>For the 5MHz adjacent channel interferer, the SU for DFT-S-OFDM is exactly the same as CP-OFDM</a:t>
            </a:r>
          </a:p>
          <a:p>
            <a:pPr lvl="3"/>
            <a:r>
              <a:rPr lang="en-US" dirty="0"/>
              <a:t>For the 20MHz adjacent channel interferer, the SU for the DFT-S-OFDM is 100 PRB compared to 106 PRB for CP-OFDM -&gt; </a:t>
            </a:r>
            <a:r>
              <a:rPr lang="en-US" dirty="0" err="1"/>
              <a:t>interfer</a:t>
            </a:r>
            <a:r>
              <a:rPr lang="en-US" dirty="0"/>
              <a:t> edge would be 3 PRB further away from RF bandwidth edge than CP-OFDM</a:t>
            </a:r>
          </a:p>
          <a:p>
            <a:pPr lvl="3"/>
            <a:r>
              <a:rPr lang="en-US" dirty="0"/>
              <a:t>For the 50MHz adjacent channel interferer, the SU for the DFT-S-OFDM is 64 PRB compared to 66 PRB for CP-OFDM -&gt; </a:t>
            </a:r>
            <a:r>
              <a:rPr lang="en-US" dirty="0" err="1"/>
              <a:t>interfer</a:t>
            </a:r>
            <a:r>
              <a:rPr lang="en-US" dirty="0"/>
              <a:t> edge would be 1 PRB further away from RF bandwidth edge than CP-OFDM</a:t>
            </a:r>
          </a:p>
          <a:p>
            <a:pPr lvl="3"/>
            <a:endParaRPr lang="en-US" dirty="0"/>
          </a:p>
          <a:p>
            <a:pPr lvl="2"/>
            <a:r>
              <a:rPr lang="en-US" dirty="0"/>
              <a:t>Solution: </a:t>
            </a:r>
          </a:p>
          <a:p>
            <a:pPr lvl="3"/>
            <a:r>
              <a:rPr lang="en-US" dirty="0"/>
              <a:t>For 5MHz, same frequency offset from wanted signal band edge to </a:t>
            </a:r>
            <a:r>
              <a:rPr lang="en-US" dirty="0" err="1"/>
              <a:t>centre</a:t>
            </a:r>
            <a:r>
              <a:rPr lang="en-US" dirty="0"/>
              <a:t> of adjacent channel</a:t>
            </a:r>
          </a:p>
          <a:p>
            <a:pPr lvl="3"/>
            <a:r>
              <a:rPr lang="en-US" dirty="0"/>
              <a:t>For 20MHz, change frequency offset by –(12*15*3)=-540kHz</a:t>
            </a:r>
          </a:p>
          <a:p>
            <a:pPr lvl="3"/>
            <a:r>
              <a:rPr lang="en-US" dirty="0"/>
              <a:t>For 50MHz (FR2) change frequency offset by –(12*60*1)=-720kHz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8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3DBCD-502A-4067-AC5E-E776B7A48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Interferer frequency offsets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DBCFB-D342-4184-997B-C1B09583A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blocking</a:t>
            </a:r>
          </a:p>
          <a:p>
            <a:pPr lvl="1"/>
            <a:r>
              <a:rPr lang="en-US" dirty="0"/>
              <a:t>5MHz interferer no difference in spectral utilization</a:t>
            </a:r>
          </a:p>
          <a:p>
            <a:pPr lvl="1"/>
            <a:r>
              <a:rPr lang="en-US" dirty="0"/>
              <a:t>20MHz interferer SU is 100 PRB instead of 106 PRB</a:t>
            </a:r>
          </a:p>
          <a:p>
            <a:pPr lvl="1"/>
            <a:r>
              <a:rPr lang="en-US" dirty="0"/>
              <a:t>The general blocker is in the 2</a:t>
            </a:r>
            <a:r>
              <a:rPr lang="en-US" baseline="30000" dirty="0"/>
              <a:t>nd</a:t>
            </a:r>
            <a:r>
              <a:rPr lang="en-US" dirty="0"/>
              <a:t> channel, far away from the wanted signal. The absolute power is of importance; the change in distance from band edge to interferer will not make a large difference</a:t>
            </a:r>
          </a:p>
          <a:p>
            <a:pPr lvl="1"/>
            <a:r>
              <a:rPr lang="en-US" dirty="0"/>
              <a:t>Conclusion: Do not change interferer frequency offset for general blocking</a:t>
            </a:r>
          </a:p>
          <a:p>
            <a:r>
              <a:rPr lang="en-US" dirty="0"/>
              <a:t>Narrowband blocking</a:t>
            </a:r>
          </a:p>
          <a:p>
            <a:pPr lvl="1"/>
            <a:r>
              <a:rPr lang="en-US" dirty="0"/>
              <a:t>The interferer offset of the single PRB is calculated based on the minimum distance of the single PRB from the band edge to the interferer</a:t>
            </a:r>
          </a:p>
          <a:p>
            <a:pPr lvl="1"/>
            <a:r>
              <a:rPr lang="en-US" dirty="0"/>
              <a:t>No need to update frequency offset</a:t>
            </a:r>
          </a:p>
        </p:txBody>
      </p:sp>
    </p:spTree>
    <p:extLst>
      <p:ext uri="{BB962C8B-B14F-4D97-AF65-F5344CB8AC3E}">
        <p14:creationId xmlns:p14="http://schemas.microsoft.com/office/powerpoint/2010/main" val="3772925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E06BE-D724-496B-88A1-BDD5C0227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Interferer frequency offsets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8C2C0-5FEC-4E4F-BBEF-F7471261E2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Receiver intermodulation</a:t>
            </a:r>
          </a:p>
          <a:p>
            <a:pPr lvl="1"/>
            <a:r>
              <a:rPr lang="en-US" dirty="0"/>
              <a:t>With the existing frequency offsets, the interferer IM product will still fall inside the wanted signal despite any slightly smaller SU</a:t>
            </a:r>
          </a:p>
          <a:p>
            <a:pPr lvl="1"/>
            <a:r>
              <a:rPr lang="en-US" dirty="0"/>
              <a:t>Conclusion: No need to change the frequency offset</a:t>
            </a:r>
          </a:p>
          <a:p>
            <a:r>
              <a:rPr lang="en-US" dirty="0"/>
              <a:t>Narrowband receiver intermodulation</a:t>
            </a:r>
          </a:p>
          <a:p>
            <a:pPr lvl="1"/>
            <a:r>
              <a:rPr lang="en-US" dirty="0"/>
              <a:t>The frequency offsets of the CW and single PRB can stay the same; they are not impacted by the SU for DFT-S-OFDM</a:t>
            </a:r>
          </a:p>
          <a:p>
            <a:r>
              <a:rPr lang="en-US" dirty="0"/>
              <a:t>In channel selectivity</a:t>
            </a:r>
          </a:p>
          <a:p>
            <a:pPr lvl="1"/>
            <a:r>
              <a:rPr lang="en-US" dirty="0"/>
              <a:t>In channel; no </a:t>
            </a:r>
            <a:r>
              <a:rPr lang="en-US"/>
              <a:t>frequency offset</a:t>
            </a:r>
          </a:p>
        </p:txBody>
      </p:sp>
    </p:spTree>
    <p:extLst>
      <p:ext uri="{BB962C8B-B14F-4D97-AF65-F5344CB8AC3E}">
        <p14:creationId xmlns:p14="http://schemas.microsoft.com/office/powerpoint/2010/main" val="1782308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388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Signal type for receiver requirements for NR BS</vt:lpstr>
      <vt:lpstr>WF on signal type for RF requirements</vt:lpstr>
      <vt:lpstr>Interferer frequency offsets</vt:lpstr>
      <vt:lpstr>Interferer frequency offsets</vt:lpstr>
      <vt:lpstr>Interferer frequency offsets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Chapman</dc:creator>
  <cp:lastModifiedBy>Thomas Chapman</cp:lastModifiedBy>
  <cp:revision>7</cp:revision>
  <dcterms:created xsi:type="dcterms:W3CDTF">2018-02-27T18:23:55Z</dcterms:created>
  <dcterms:modified xsi:type="dcterms:W3CDTF">2018-03-01T08:21:43Z</dcterms:modified>
</cp:coreProperties>
</file>