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C42D8-9B50-47D8-81C2-079E3D4DC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8F5B9E-7925-462D-AA55-AAC40EFC2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DAFF7B-E452-451F-81A0-ED7696335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29EE6D-534D-4722-A6D4-C28FFB49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AC6A8-5737-4488-B5EF-A3C37D7F6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65122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4E397-B4C1-4A6E-AC3C-7095563B5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640CED-9B3B-49E0-93B5-F5BFD25002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3BD3A-63D1-440F-B161-3A16B1348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86244-7D24-46E9-8D5A-88180C7B1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AA81D5-345B-4FF1-8946-AC3F1C4B5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61348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CBFEE76-EC57-4751-AFEE-6B19E4D208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193EF6-0C52-4003-9020-F0D909E4BF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32330-8CBA-4D8D-8A2F-A531D60D0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9D39B8-7B31-4715-AA7B-2BAB1E03D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741F27-CF01-49AD-9D47-423901E2D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46817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7FBE4-1AC2-4DE2-A3B6-3272817CD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701C6A-C8E9-4C5C-8E0F-1C9E1B1F6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E8A064-45C7-49A4-ACD1-EB3715030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0E887-0EC5-47C1-98F3-064674049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D2C518-B9BA-4BAC-9BD1-D5F9B6DD9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42493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AD315-57CA-43A1-B274-7729BB4ED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71DD5C-F278-4A51-ABCC-8E93EE7CD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C1410-C6C4-4CCE-B69E-B1F97184A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31E65-E6BB-40B5-8E11-852E787B5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EA735-1312-4F2A-A382-2115FD58B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57559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FE717-E147-4F37-BB3D-0D5C225FE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47020-7700-48D8-AEDB-0E51339673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1D311A-7EFA-4FAC-ACE0-C9DC39A34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3EC2A8-FD93-4662-BD80-B6D1D28AB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EDA013-A215-4818-A1AE-18873545D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572FF3-3298-4CD1-90BF-373A6DD42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01484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D3BEE-8A25-4DFA-891A-1A4EE2461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047E4F-DCBE-4309-BB5E-0BFEDA6D30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F520F9-2931-434E-830C-90217C19B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FEEC2C-63D9-496B-8F77-04A20166E8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B6C7EF-DF5E-4305-85E9-952C33C673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9D5C5-F21E-4C2C-839C-BE3BB4498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67F27F-79B0-4F5C-AC71-46E16880F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3636F5-21EC-41BF-A15E-2F2C47976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61745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DBD3E-D159-4C11-BB0C-A155BCD53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A03921-D5E3-48CB-91A1-417011A19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09A7D7-07B5-4C8B-B96D-761FC092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4064EB-EFAF-4C1E-9030-CA4801D3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7806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0B7A83-B75E-4E73-9BE7-3C6FAEF4D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B22AC3-BA15-42D4-B3A0-F71EF0894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02FF61-254A-4D6B-86C7-BEA0A2F27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49952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468D6-94B9-4F5E-9BD1-449C55340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FD89B-EB10-4B72-B537-991338B80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FD7C11-E502-4B35-AC48-B34681E1F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9E9078-6E37-4B23-9CC8-C2DB54683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9B350-A000-49DB-B94E-90F5E0888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CB46DF-76C4-47D5-9446-AAD689189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71676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DD885-30D2-4C8C-BD30-DEEF00341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8F8C8B-D235-470B-A5CB-58CB29AD5F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07B398-C01F-43D5-9B3E-C300B6A523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EEB67F-18A0-48C3-8621-81351815B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C0BDC7-54C6-4504-9F45-B8814906A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CD6ED4-7C59-4233-9DBA-D4C9B1E80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98059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153C4A-081E-4EEE-B398-56C325438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FB48EC-877A-4CC9-8543-48995DD9AD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F1D474-C2D5-4B62-91B3-B4BF40BE5C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F8AD2-8C4E-48F8-BAA1-D565352FC4AE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A80CA-3B56-45FB-BDE4-2546FFA049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C17F9D-0D6A-4F96-9772-EA07D9A4D9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39809-56FA-41D0-BC29-322FEE776FBC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55453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DD12E-0F70-4833-B44D-775EDE6830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almost contiguous resource allocations for CP-OFDM UL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E9CE66-7D21-41D5-A8E4-897EC6E34A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1FD4A2-D7C5-44B8-B993-29B2E4971D7A}"/>
              </a:ext>
            </a:extLst>
          </p:cNvPr>
          <p:cNvSpPr txBox="1"/>
          <p:nvPr/>
        </p:nvSpPr>
        <p:spPr>
          <a:xfrm>
            <a:off x="9738360" y="377191"/>
            <a:ext cx="1543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/>
              <a:t>R4-1803255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66383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B45A2-E878-4C4F-ABF7-CF516EDC1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WF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D7F5FB-5EC9-46B5-854A-048B3B229D02}"/>
              </a:ext>
            </a:extLst>
          </p:cNvPr>
          <p:cNvSpPr txBox="1"/>
          <p:nvPr/>
        </p:nvSpPr>
        <p:spPr>
          <a:xfrm>
            <a:off x="388621" y="1794510"/>
            <a:ext cx="105156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Study if almost contiguous resource allocation signal which does not require A-MPR or only a small A-MPR can be defined with a gap ratio definition and is agnostic for number of gaps, gap location or gap sizes. If it can what would be the possible gap ratio.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800" dirty="0"/>
              <a:t>gap ratio definition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400" dirty="0" err="1"/>
              <a:t>GAP</a:t>
            </a:r>
            <a:r>
              <a:rPr lang="en-GB" sz="2400" baseline="-25000" dirty="0" err="1"/>
              <a:t>Num</a:t>
            </a:r>
            <a:r>
              <a:rPr lang="en-GB" sz="2400" dirty="0"/>
              <a:t> / (</a:t>
            </a:r>
            <a:r>
              <a:rPr lang="en-GB" sz="2400" dirty="0" err="1"/>
              <a:t>N</a:t>
            </a:r>
            <a:r>
              <a:rPr lang="en-GB" sz="2400" baseline="-25000" dirty="0" err="1"/>
              <a:t>RB_alloc</a:t>
            </a:r>
            <a:r>
              <a:rPr lang="en-GB" sz="2400" dirty="0"/>
              <a:t> + </a:t>
            </a:r>
            <a:r>
              <a:rPr lang="en-GB" sz="2400" dirty="0" err="1"/>
              <a:t>GAP</a:t>
            </a:r>
            <a:r>
              <a:rPr lang="en-GB" sz="2400" baseline="-25000" dirty="0" err="1"/>
              <a:t>Num</a:t>
            </a:r>
            <a:r>
              <a:rPr lang="en-GB" sz="2400" dirty="0"/>
              <a:t> ) ≤ TBD</a:t>
            </a:r>
            <a:endParaRPr lang="fi-FI" sz="2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 where </a:t>
            </a:r>
            <a:r>
              <a:rPr lang="en-US" sz="2400" dirty="0" err="1"/>
              <a:t>GAP</a:t>
            </a:r>
            <a:r>
              <a:rPr lang="en-US" sz="2400" baseline="-25000" dirty="0" err="1"/>
              <a:t>Num</a:t>
            </a:r>
            <a:r>
              <a:rPr lang="en-US" sz="2400" dirty="0"/>
              <a:t> is </a:t>
            </a:r>
            <a:r>
              <a:rPr lang="en-GB" sz="2400" dirty="0"/>
              <a:t>number of unallocated RBs between allocated RBs</a:t>
            </a:r>
            <a:endParaRPr lang="fi-FI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2800" dirty="0"/>
          </a:p>
        </p:txBody>
      </p:sp>
    </p:spTree>
    <p:extLst>
      <p:ext uri="{BB962C8B-B14F-4D97-AF65-F5344CB8AC3E}">
        <p14:creationId xmlns:p14="http://schemas.microsoft.com/office/powerpoint/2010/main" val="3934393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1231</TotalTime>
  <Words>87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almost contiguous resource allocations for CP-OFDM UL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almost contiguous resource allocations for CP-OFDM UL</dc:title>
  <dc:creator>Changes in RAN4#86</dc:creator>
  <cp:lastModifiedBy>Changes in RAN4#86</cp:lastModifiedBy>
  <cp:revision>14</cp:revision>
  <dcterms:created xsi:type="dcterms:W3CDTF">2018-02-28T10:52:07Z</dcterms:created>
  <dcterms:modified xsi:type="dcterms:W3CDTF">2018-03-02T10:24:51Z</dcterms:modified>
</cp:coreProperties>
</file>