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7"/>
  </p:notesMasterIdLst>
  <p:sldIdLst>
    <p:sldId id="256" r:id="rId2"/>
    <p:sldId id="308" r:id="rId3"/>
    <p:sldId id="303" r:id="rId4"/>
    <p:sldId id="307" r:id="rId5"/>
    <p:sldId id="306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81" d="100"/>
          <a:sy n="81" d="100"/>
        </p:scale>
        <p:origin x="121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3/1/2018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Way forward on scope of CSI-RS RRM requirement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en-US" sz="2800" dirty="0" smtClean="0">
                <a:solidFill>
                  <a:schemeClr val="tx1"/>
                </a:solidFill>
              </a:rPr>
              <a:t>, Nokia, Nokia </a:t>
            </a:r>
            <a:r>
              <a:rPr lang="en-US" altLang="en-US" sz="2800" smtClean="0">
                <a:solidFill>
                  <a:schemeClr val="tx1"/>
                </a:solidFill>
              </a:rPr>
              <a:t>Shanghai Bell, </a:t>
            </a:r>
            <a:r>
              <a:rPr lang="en-US" altLang="en-US" sz="2800" smtClean="0">
                <a:solidFill>
                  <a:schemeClr val="tx1"/>
                </a:solidFill>
              </a:rPr>
              <a:t>CMCC, CATT…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</a:t>
            </a:r>
            <a:r>
              <a:rPr lang="en-US" altLang="sv-SE" sz="2000" b="1" dirty="0" smtClean="0"/>
              <a:t>#86		                                           R4-1803114</a:t>
            </a:r>
          </a:p>
          <a:p>
            <a:pPr>
              <a:buNone/>
            </a:pPr>
            <a:r>
              <a:rPr lang="en-US" altLang="zh-CN" sz="2000" b="1" dirty="0" smtClean="0"/>
              <a:t>Athens, Greece, February 26 </a:t>
            </a:r>
            <a:r>
              <a:rPr lang="en-US" altLang="zh-CN" sz="2000" b="1" dirty="0"/>
              <a:t>– </a:t>
            </a:r>
            <a:r>
              <a:rPr lang="en-US" altLang="zh-CN" sz="2000" b="1" dirty="0" smtClean="0"/>
              <a:t>March 2</a:t>
            </a:r>
            <a:r>
              <a:rPr lang="en-GB" altLang="zh-CN" sz="2000" b="1" dirty="0" smtClean="0"/>
              <a:t>, 2018</a:t>
            </a:r>
            <a:endParaRPr lang="zh-CN" altLang="zh-CN" sz="2000" b="1" dirty="0" smtClean="0"/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Item: </a:t>
            </a:r>
            <a:r>
              <a:rPr lang="en-GB" altLang="zh-CN" sz="2000" b="1" dirty="0" smtClean="0"/>
              <a:t>7.9.1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z="4000" dirty="0" smtClean="0"/>
              <a:t>Principles for discussion of scope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26243" y="1123975"/>
            <a:ext cx="8291513" cy="53293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 smtClean="0"/>
              <a:t>Keep the reasonable RAN4 workload to make sure timely completion of the whole RRM requirements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 smtClean="0"/>
              <a:t>Take into account the acceptable UE complexity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 smtClean="0"/>
              <a:t>Focus on the scenarios which are used for defining CSI-RS RRM measurement in RAN1/2</a:t>
            </a:r>
          </a:p>
        </p:txBody>
      </p:sp>
    </p:spTree>
    <p:extLst>
      <p:ext uri="{BB962C8B-B14F-4D97-AF65-F5344CB8AC3E}">
        <p14:creationId xmlns:p14="http://schemas.microsoft.com/office/powerpoint/2010/main" val="368555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z="4000" dirty="0" smtClean="0"/>
              <a:t>Background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26243" y="1123975"/>
            <a:ext cx="8291513" cy="511333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 smtClean="0"/>
              <a:t>Agreements for RAN4 RRM/RLM scopes in RAN#77: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 smtClean="0"/>
              <a:t>RRM/RLM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 smtClean="0"/>
              <a:t>Aiming December 2017 completion:</a:t>
            </a:r>
          </a:p>
          <a:p>
            <a:pPr lvl="3">
              <a:spcBef>
                <a:spcPts val="0"/>
              </a:spcBef>
              <a:spcAft>
                <a:spcPts val="900"/>
              </a:spcAft>
            </a:pPr>
            <a:r>
              <a:rPr lang="en-GB" altLang="zh-CN" dirty="0" smtClean="0"/>
              <a:t>SS Block based RRM/RLM</a:t>
            </a:r>
          </a:p>
          <a:p>
            <a:pPr lvl="4">
              <a:spcBef>
                <a:spcPts val="0"/>
              </a:spcBef>
              <a:spcAft>
                <a:spcPts val="900"/>
              </a:spcAft>
            </a:pPr>
            <a:r>
              <a:rPr lang="en-GB" altLang="zh-CN" dirty="0" smtClean="0"/>
              <a:t>Gap pattern design should be forward compatible to CSI-RS based measurement</a:t>
            </a:r>
            <a:endParaRPr lang="en-US" altLang="ko-KR" dirty="0" smtClean="0"/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 smtClean="0"/>
              <a:t>Aiming June 2018 completion:</a:t>
            </a:r>
          </a:p>
          <a:p>
            <a:pPr lvl="3">
              <a:spcBef>
                <a:spcPts val="0"/>
              </a:spcBef>
              <a:spcAft>
                <a:spcPts val="900"/>
              </a:spcAft>
            </a:pPr>
            <a:r>
              <a:rPr lang="en-US" altLang="ko-KR" dirty="0" smtClean="0"/>
              <a:t>CSI-RS based RRM/RLM</a:t>
            </a:r>
          </a:p>
        </p:txBody>
      </p:sp>
    </p:spTree>
    <p:extLst>
      <p:ext uri="{BB962C8B-B14F-4D97-AF65-F5344CB8AC3E}">
        <p14:creationId xmlns:p14="http://schemas.microsoft.com/office/powerpoint/2010/main" val="325204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z="4000" dirty="0" smtClean="0"/>
              <a:t>Background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26243" y="1123975"/>
            <a:ext cx="8291513" cy="511333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 smtClean="0"/>
              <a:t>It was agreed in early RAN4 #86: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 smtClean="0"/>
              <a:t>RAN4 </a:t>
            </a:r>
            <a:r>
              <a:rPr lang="en-US" altLang="ko-KR" sz="2000" dirty="0"/>
              <a:t>shall define CSI-RS based beam management requirements.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 smtClean="0"/>
              <a:t>This </a:t>
            </a:r>
            <a:r>
              <a:rPr lang="en-US" altLang="ko-KR" sz="2000" dirty="0"/>
              <a:t>CSI-RS based beam management is only for serving cell. 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 smtClean="0"/>
              <a:t>RAN4 </a:t>
            </a:r>
            <a:r>
              <a:rPr lang="en-US" altLang="ko-KR" sz="2000" dirty="0"/>
              <a:t>shall define CSI-RS based RLM requirements</a:t>
            </a:r>
            <a:r>
              <a:rPr lang="en-US" altLang="ko-KR" sz="2000" dirty="0" smtClean="0"/>
              <a:t>. 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58459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-134665"/>
            <a:ext cx="9144000" cy="1143000"/>
          </a:xfrm>
        </p:spPr>
        <p:txBody>
          <a:bodyPr/>
          <a:lstStyle/>
          <a:p>
            <a:r>
              <a:rPr lang="en-US" altLang="sv-SE" sz="4000" dirty="0" smtClean="0"/>
              <a:t>CSI-RS RRM scope in Rel-15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179512" y="720080"/>
            <a:ext cx="8856983" cy="594928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 smtClean="0"/>
              <a:t>On top of agreed scope on the following aspects: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/>
              <a:t>RAN4 shall define CSI-RS based beam management requirements.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/>
              <a:t>This CSI-RS based beam management is only for serving cell. 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/>
              <a:t>RAN4 shall define CSI-RS based RLM requirements.</a:t>
            </a:r>
            <a:endParaRPr lang="en-US" altLang="ko-KR" sz="2400" dirty="0"/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 smtClean="0"/>
              <a:t>RAN4 shall at least further define the following requirement in Rel-15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/>
              <a:t>UE measurement capability regarding CSI-RS based RRM measurement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 smtClean="0"/>
              <a:t>CSI-RS </a:t>
            </a:r>
            <a:r>
              <a:rPr lang="en-US" altLang="ko-KR" sz="2000" dirty="0"/>
              <a:t>based </a:t>
            </a:r>
            <a:r>
              <a:rPr lang="en-US" altLang="ko-KR" sz="2000" dirty="0" smtClean="0"/>
              <a:t>RSRP, RSRQ and RS-SINR measurement to support 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 smtClean="0"/>
              <a:t>Handover</a:t>
            </a:r>
          </a:p>
          <a:p>
            <a:pPr lvl="3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 smtClean="0"/>
              <a:t>RAN4 shall prioritize scenario of intra-frequency gapless measurement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 smtClean="0"/>
              <a:t>CA management</a:t>
            </a:r>
          </a:p>
          <a:p>
            <a:pPr lvl="3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 smtClean="0"/>
              <a:t>At least for SCC without SSB.</a:t>
            </a: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308242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37721</TotalTime>
  <Words>236</Words>
  <Application>Microsoft Office PowerPoint</Application>
  <PresentationFormat>On-screen Show (4:3)</PresentationFormat>
  <Paragraphs>35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宋体</vt:lpstr>
      <vt:lpstr>宋体</vt:lpstr>
      <vt:lpstr>Arial</vt:lpstr>
      <vt:lpstr>Calibri</vt:lpstr>
      <vt:lpstr>Office 主题</vt:lpstr>
      <vt:lpstr>Way forward on scope of CSI-RS RRM requirement</vt:lpstr>
      <vt:lpstr>Principles for discussion of scope</vt:lpstr>
      <vt:lpstr>Background </vt:lpstr>
      <vt:lpstr>Background </vt:lpstr>
      <vt:lpstr>CSI-RS RRM scope in Rel-15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Qiming</cp:lastModifiedBy>
  <cp:revision>610</cp:revision>
  <dcterms:created xsi:type="dcterms:W3CDTF">2014-03-20T14:32:54Z</dcterms:created>
  <dcterms:modified xsi:type="dcterms:W3CDTF">2018-03-01T10:11:53Z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(3)84GUpa/xGt9Ho+KET2eHpnb4LTUxVII3i1l03LZPJQYodv71LpIA2Muqj+cv91t8MmmtzyDc
Gs+nZrmKJUDJCdIFrxXnOjg4GGrFinwxV0BeHa2yjjGFMjnDGT3mhUU2EmQLmM4DUkZNKn0t
rkj/GZOc2+EjlNwl46KA7eollLidgyV+Cl7vk632pQ/UdDvCE7tmAVwU56PVoNsVLscGlQae
13F9ms5OLxzGCjrYrS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zfbVBeOUlYaQ+P2R/JzLmdhSm+JsKZwamoJdeJKfvJfDSlHU6Up24R
Kf/8JHMI2BiR9vACjY9QjR5gUaUkV2R+TSjA0GWwdBbDHZ0JTS4gdWS1nOLi8Fm8GE/SU2ur
CBQ9BHSiSj7ByhZ7kZKDAjx85YpCctEo8783i6OZnD7kuCRaLfsq1LqMYDJQIBPLoDVyOx8P
CXxXmu3LVKrkuB+R4KULgsrwKJkwC73uTN32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3T8YTuShO3vl6d5ttt2FWXufD0sPEG24N2J9
uYl43a78AYQtHowwbjEFTmqw+gjFyOsQBU9Km7XirtTGw4ZBQMA=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1516816685</vt:lpwstr>
  </property>
  <property fmtid="{D5CDD505-2E9C-101B-9397-08002B2CF9AE}" pid="13" name="TitusGUID">
    <vt:lpwstr>e69b6800-2d67-4fa1-8076-5bc2d328c7d9</vt:lpwstr>
  </property>
  <property fmtid="{D5CDD505-2E9C-101B-9397-08002B2CF9AE}" pid="14" name="CTP_TimeStamp">
    <vt:lpwstr>2018-01-25 20:08:38Z</vt:lpwstr>
  </property>
  <property fmtid="{D5CDD505-2E9C-101B-9397-08002B2CF9AE}" pid="15" name="CTP_BU">
    <vt:lpwstr>NA</vt:lpwstr>
  </property>
  <property fmtid="{D5CDD505-2E9C-101B-9397-08002B2CF9AE}" pid="16" name="CTP_IDSID">
    <vt:lpwstr>NA</vt:lpwstr>
  </property>
  <property fmtid="{D5CDD505-2E9C-101B-9397-08002B2CF9AE}" pid="17" name="CTP_WWID">
    <vt:lpwstr>NA</vt:lpwstr>
  </property>
  <property fmtid="{D5CDD505-2E9C-101B-9397-08002B2CF9AE}" pid="18" name="CTPClassification">
    <vt:lpwstr>CTP_NT</vt:lpwstr>
  </property>
</Properties>
</file>