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89" r:id="rId3"/>
    <p:sldId id="287" r:id="rId4"/>
    <p:sldId id="290" r:id="rId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0"/>
      </p:ext>
    </p:extLst>
  </p:showPr>
  <p:clrMru>
    <a:srgbClr val="FF0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58" autoAdjust="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D5DD5EB-6703-4F7B-A5B7-505884406AB0}" type="datetimeFigureOut">
              <a:rPr lang="en-US" altLang="en-US"/>
              <a:pPr/>
              <a:t>3/2/2018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74C9FAF-7930-4CCF-AAA5-CC7359227F0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9339684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v-SE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/>
            <a:fld id="{E8603BE1-DB23-4371-8268-B0747CF53523}" type="slidenum">
              <a:rPr lang="en-US" altLang="sv-SE"/>
              <a:pPr eaLnBrk="1" hangingPunct="1"/>
              <a:t>1</a:t>
            </a:fld>
            <a:endParaRPr lang="en-US" altLang="sv-SE"/>
          </a:p>
        </p:txBody>
      </p:sp>
    </p:spTree>
    <p:extLst>
      <p:ext uri="{BB962C8B-B14F-4D97-AF65-F5344CB8AC3E}">
        <p14:creationId xmlns="" xmlns:p14="http://schemas.microsoft.com/office/powerpoint/2010/main" val="17862220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2CBF6E-9631-4CEA-BD2A-A7C30167BD8D}" type="datetimeFigureOut">
              <a:rPr lang="zh-CN" altLang="en-US"/>
              <a:pPr/>
              <a:t>2018/3/2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4204C5-3DAD-4B02-8104-66BB7F6EF3A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973111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F666F2F-7DA8-41BB-9A4D-34D4BA018538}" type="datetimeFigureOut">
              <a:rPr lang="zh-CN" altLang="en-US"/>
              <a:pPr/>
              <a:t>2018/3/2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E48355-68CB-4BFA-832C-11DE20029BE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657571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5E1967-4DF0-4230-B7FF-82AB1B006251}" type="datetimeFigureOut">
              <a:rPr lang="zh-CN" altLang="en-US"/>
              <a:pPr/>
              <a:t>2018/3/2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C1C6B7-6F33-46A6-AF06-0CB0A343819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1513089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B651E3-ADE4-40D3-A90A-641F73CF1132}" type="datetimeFigureOut">
              <a:rPr lang="zh-CN" altLang="en-US"/>
              <a:pPr/>
              <a:t>2018/3/2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D16F7C-95DD-4D1A-B741-902C025A72B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6444366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99F2C60-5916-4692-AC19-76CF68778C2A}" type="datetimeFigureOut">
              <a:rPr lang="zh-CN" altLang="en-US"/>
              <a:pPr/>
              <a:t>2018/3/2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5786B4-895E-4C84-BDF9-71D0377C27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805245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9A351B8-4EC2-4914-9963-2959228D4DBB}" type="datetimeFigureOut">
              <a:rPr lang="zh-CN" altLang="en-US"/>
              <a:pPr/>
              <a:t>2018/3/2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EC18B5-9155-4679-8F18-A75981C461B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566311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B1F7D4-E83D-4427-86C5-EB36B09D0541}" type="datetimeFigureOut">
              <a:rPr lang="zh-CN" altLang="en-US"/>
              <a:pPr/>
              <a:t>2018/3/2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A6B129-43A4-4A8F-AD8C-4CE9EA58F9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0006618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F28B532-5D01-4AB7-89F8-127258D94A16}" type="datetimeFigureOut">
              <a:rPr lang="zh-CN" altLang="en-US"/>
              <a:pPr/>
              <a:t>2018/3/2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FC74AB-A9B3-4EAA-8134-5E2531F7EBB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518405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48067F-DEE5-4CB9-9B33-92C583414D59}" type="datetimeFigureOut">
              <a:rPr lang="zh-CN" altLang="en-US"/>
              <a:pPr/>
              <a:t>2018/3/2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29B330-651D-46A5-9819-A126EC4D2FC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0535605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0AD5193-8F5B-4ED5-B1D6-A6FFB93C9394}" type="datetimeFigureOut">
              <a:rPr lang="zh-CN" altLang="en-US"/>
              <a:pPr/>
              <a:t>2018/3/2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CE1815-E820-4F1D-8D0A-2098EC207E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176686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0B7DCBA-EAE5-4D6B-B1D9-7DA9A0BF15C8}" type="datetimeFigureOut">
              <a:rPr lang="zh-CN" altLang="en-US"/>
              <a:pPr/>
              <a:t>2018/3/2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2E4A87-F903-4FA0-B4CD-39BE5C0379A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303861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41925962-C943-404D-8CA2-CC0D5EBC312A}" type="datetimeFigureOut">
              <a:rPr lang="zh-CN" altLang="en-US"/>
              <a:pPr/>
              <a:t>2018/3/2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EE957A2B-7D86-4EB0-8A7C-7F7A62B91D25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ea typeface="+mj-ea"/>
              </a:rPr>
              <a:t>Way forward on eV2X RRM requirements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395288" y="4149725"/>
            <a:ext cx="7993062" cy="201612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2800" dirty="0">
                <a:solidFill>
                  <a:schemeClr val="tx1"/>
                </a:solidFill>
              </a:rPr>
              <a:t>Huawei, </a:t>
            </a:r>
            <a:r>
              <a:rPr lang="en-US" altLang="en-US" sz="2800" dirty="0" err="1" smtClean="0">
                <a:solidFill>
                  <a:schemeClr val="tx1"/>
                </a:solidFill>
              </a:rPr>
              <a:t>HiSilicon</a:t>
            </a:r>
            <a:r>
              <a:rPr lang="en-US" altLang="en-US" sz="2800" smtClean="0">
                <a:solidFill>
                  <a:schemeClr val="tx1"/>
                </a:solidFill>
              </a:rPr>
              <a:t>, CATT</a:t>
            </a:r>
            <a:endParaRPr lang="en-US" altLang="en-US" sz="2800" dirty="0">
              <a:solidFill>
                <a:schemeClr val="tx1"/>
              </a:solidFill>
            </a:endParaRP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95288" y="333375"/>
            <a:ext cx="8497887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en-US" altLang="sv-SE" sz="2000" b="1" dirty="0"/>
              <a:t>3GPP TSG-RAN WG4 Meeting #86 				</a:t>
            </a:r>
            <a:r>
              <a:rPr lang="en-US" altLang="sv-SE" sz="2000" b="1" dirty="0" smtClean="0"/>
              <a:t>R4-1803097</a:t>
            </a:r>
            <a:endParaRPr lang="en-US" altLang="sv-SE" sz="2000" b="1" dirty="0"/>
          </a:p>
          <a:p>
            <a:pPr>
              <a:buNone/>
            </a:pPr>
            <a:r>
              <a:rPr lang="en-US" altLang="zh-CN" sz="2000" b="1" dirty="0"/>
              <a:t>Athens, Greece, Feb 26</a:t>
            </a:r>
            <a:r>
              <a:rPr lang="en-US" altLang="zh-CN" sz="2000" b="1" baseline="30000" dirty="0"/>
              <a:t>th</a:t>
            </a:r>
            <a:r>
              <a:rPr lang="en-US" altLang="zh-CN" sz="2000" b="1" dirty="0"/>
              <a:t>– Mar 2</a:t>
            </a:r>
            <a:r>
              <a:rPr lang="en-US" altLang="zh-CN" sz="2000" b="1" baseline="30000" dirty="0"/>
              <a:t>nd</a:t>
            </a:r>
            <a:r>
              <a:rPr lang="en-US" altLang="zh-CN" sz="2000" b="1" dirty="0"/>
              <a:t>, </a:t>
            </a:r>
            <a:r>
              <a:rPr lang="en-GB" altLang="zh-CN" sz="2000" b="1" dirty="0"/>
              <a:t>2018</a:t>
            </a:r>
            <a:endParaRPr lang="zh-CN" altLang="zh-CN" sz="2000" b="1" dirty="0"/>
          </a:p>
          <a:p>
            <a:pPr>
              <a:buNone/>
            </a:pPr>
            <a:r>
              <a:rPr lang="sv-SE" altLang="sv-SE" sz="2000" b="1" dirty="0"/>
              <a:t>Agenda Item: </a:t>
            </a:r>
            <a:r>
              <a:rPr lang="en-GB" altLang="zh-CN" sz="2000" b="1" dirty="0"/>
              <a:t>6.17.3</a:t>
            </a:r>
            <a:endParaRPr lang="sv-SE" altLang="sv-SE" sz="20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1143000"/>
          </a:xfrm>
        </p:spPr>
        <p:txBody>
          <a:bodyPr/>
          <a:lstStyle/>
          <a:p>
            <a:r>
              <a:rPr lang="en-US" altLang="sv-SE" dirty="0"/>
              <a:t>Agreements on V2X Carrier Aggregation  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457200" y="1484784"/>
            <a:ext cx="8291513" cy="4896544"/>
          </a:xfrm>
        </p:spPr>
        <p:txBody>
          <a:bodyPr/>
          <a:lstStyle/>
          <a:p>
            <a:pPr lvl="0"/>
            <a:r>
              <a:rPr lang="en-US" altLang="zh-CN" sz="2400" dirty="0"/>
              <a:t>MRTD and </a:t>
            </a:r>
            <a:r>
              <a:rPr lang="en-GB" altLang="zh-CN" sz="2400" dirty="0"/>
              <a:t>MTTD </a:t>
            </a:r>
            <a:r>
              <a:rPr lang="en-US" altLang="zh-CN" sz="2400" dirty="0"/>
              <a:t>for V2X non-contiguous CA</a:t>
            </a:r>
            <a:endParaRPr lang="en-GB" altLang="zh-CN" sz="2400" dirty="0"/>
          </a:p>
          <a:p>
            <a:pPr lvl="1"/>
            <a:r>
              <a:rPr lang="en-US" altLang="zh-CN" sz="2200" dirty="0"/>
              <a:t>No need to introduce MRTD and MTTD requirements for </a:t>
            </a:r>
            <a:r>
              <a:rPr lang="en-US" altLang="zh-CN" sz="2200" dirty="0">
                <a:solidFill>
                  <a:prstClr val="black"/>
                </a:solidFill>
              </a:rPr>
              <a:t>V2X non-</a:t>
            </a:r>
            <a:r>
              <a:rPr lang="en-GB" altLang="zh-CN" sz="2200" dirty="0">
                <a:solidFill>
                  <a:prstClr val="black"/>
                </a:solidFill>
              </a:rPr>
              <a:t>contiguous</a:t>
            </a:r>
            <a:r>
              <a:rPr lang="en-US" altLang="zh-CN" sz="2200" dirty="0">
                <a:solidFill>
                  <a:prstClr val="black"/>
                </a:solidFill>
              </a:rPr>
              <a:t> CA in Rel-15</a:t>
            </a:r>
          </a:p>
          <a:p>
            <a:r>
              <a:rPr lang="en-US" altLang="zh-CN" sz="2400" dirty="0">
                <a:solidFill>
                  <a:prstClr val="black"/>
                </a:solidFill>
              </a:rPr>
              <a:t>V2X Synchronization Reference Source selection/reselection requirements for V2X </a:t>
            </a:r>
            <a:r>
              <a:rPr lang="en-US" altLang="zh-CN" sz="2400" dirty="0" err="1">
                <a:solidFill>
                  <a:prstClr val="black"/>
                </a:solidFill>
              </a:rPr>
              <a:t>sidelink</a:t>
            </a:r>
            <a:r>
              <a:rPr lang="en-US" altLang="zh-CN" sz="2400" dirty="0">
                <a:solidFill>
                  <a:prstClr val="black"/>
                </a:solidFill>
              </a:rPr>
              <a:t> CA will be introduced in new section</a:t>
            </a:r>
            <a:endParaRPr lang="en-GB" altLang="zh-CN" sz="2400" dirty="0">
              <a:solidFill>
                <a:prstClr val="black"/>
              </a:solidFill>
            </a:endParaRPr>
          </a:p>
          <a:p>
            <a:pPr lvl="1"/>
            <a:r>
              <a:rPr lang="en-GB" altLang="zh-CN" sz="2200" dirty="0"/>
              <a:t>Requirements in new section focus on the case that </a:t>
            </a:r>
            <a:r>
              <a:rPr lang="en-US" altLang="zh-CN" sz="2200" dirty="0" smtClean="0"/>
              <a:t>a synchronization carrier(s) has been determined by the UE following procedure in RAN1 spec</a:t>
            </a:r>
            <a:r>
              <a:rPr lang="en-GB" altLang="zh-CN" sz="2200" dirty="0" smtClean="0"/>
              <a:t>.</a:t>
            </a:r>
            <a:endParaRPr lang="en-US" altLang="zh-CN" sz="2200" dirty="0"/>
          </a:p>
          <a:p>
            <a:pPr lvl="2"/>
            <a:r>
              <a:rPr lang="en-US" altLang="zh-CN" sz="2000" dirty="0"/>
              <a:t>The existing </a:t>
            </a:r>
            <a:r>
              <a:rPr lang="en-GB" altLang="zh-CN" sz="2000" dirty="0"/>
              <a:t>measurement requirements for </a:t>
            </a:r>
            <a:r>
              <a:rPr lang="en-GB" sz="2000" dirty="0"/>
              <a:t>a detectable intra-frequency V2X </a:t>
            </a:r>
            <a:r>
              <a:rPr lang="en-GB" sz="2000" dirty="0" err="1"/>
              <a:t>SyncRef</a:t>
            </a:r>
            <a:r>
              <a:rPr lang="en-GB" sz="2000" dirty="0"/>
              <a:t> UE </a:t>
            </a:r>
            <a:r>
              <a:rPr lang="en-GB" altLang="zh-CN" sz="2000" dirty="0"/>
              <a:t>are </a:t>
            </a:r>
            <a:r>
              <a:rPr lang="en-US" altLang="zh-CN" sz="2000" dirty="0"/>
              <a:t>applied </a:t>
            </a:r>
            <a:r>
              <a:rPr lang="en-GB" altLang="zh-CN" sz="2000" dirty="0"/>
              <a:t>only</a:t>
            </a:r>
            <a:r>
              <a:rPr lang="en-US" altLang="zh-CN" sz="2000" dirty="0"/>
              <a:t> for the aggregated V2X carrier(s) configured </a:t>
            </a:r>
            <a:r>
              <a:rPr lang="en-GB" altLang="zh-CN" sz="2000" dirty="0"/>
              <a:t>as the synchronization carrier.</a:t>
            </a:r>
          </a:p>
          <a:p>
            <a:pPr lvl="2"/>
            <a:r>
              <a:rPr lang="en-US" altLang="zh-CN" sz="2000" dirty="0" smtClean="0"/>
              <a:t>FFS the </a:t>
            </a:r>
            <a:r>
              <a:rPr lang="en-US" altLang="zh-CN" sz="2000" dirty="0"/>
              <a:t>dropping related </a:t>
            </a:r>
            <a:r>
              <a:rPr lang="en-GB" altLang="zh-CN" sz="2000" dirty="0"/>
              <a:t>requirements </a:t>
            </a:r>
            <a:r>
              <a:rPr lang="en-US" altLang="zh-CN" sz="2000" dirty="0" smtClean="0"/>
              <a:t>for </a:t>
            </a:r>
            <a:r>
              <a:rPr lang="en-US" altLang="zh-CN" sz="2000" dirty="0"/>
              <a:t>all the component carriers used for V2X CA</a:t>
            </a:r>
            <a:r>
              <a:rPr lang="en-GB" altLang="zh-CN" sz="2000" dirty="0"/>
              <a:t>.</a:t>
            </a:r>
          </a:p>
          <a:p>
            <a:pPr lvl="1"/>
            <a:endParaRPr lang="en-GB" altLang="zh-CN" sz="2000" dirty="0"/>
          </a:p>
          <a:p>
            <a:pPr lvl="1"/>
            <a:endParaRPr lang="zh-CN" altLang="zh-CN" sz="2400" dirty="0"/>
          </a:p>
          <a:p>
            <a:pPr lvl="2"/>
            <a:endParaRPr lang="zh-CN" altLang="zh-CN" sz="1800" dirty="0"/>
          </a:p>
        </p:txBody>
      </p:sp>
    </p:spTree>
    <p:extLst>
      <p:ext uri="{BB962C8B-B14F-4D97-AF65-F5344CB8AC3E}">
        <p14:creationId xmlns="" xmlns:p14="http://schemas.microsoft.com/office/powerpoint/2010/main" val="9101974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1143000"/>
          </a:xfrm>
        </p:spPr>
        <p:txBody>
          <a:bodyPr/>
          <a:lstStyle/>
          <a:p>
            <a:r>
              <a:rPr lang="en-US" altLang="sv-SE" dirty="0"/>
              <a:t>Agreements on V2X Carrier Aggregation  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457200" y="1412007"/>
            <a:ext cx="8291513" cy="5113337"/>
          </a:xfrm>
        </p:spPr>
        <p:txBody>
          <a:bodyPr/>
          <a:lstStyle/>
          <a:p>
            <a:r>
              <a:rPr lang="en-US" altLang="ko-KR" sz="2400" dirty="0"/>
              <a:t>Delay requirements for V2X CC addition/release based on dedicated RRC signaling.</a:t>
            </a:r>
          </a:p>
          <a:p>
            <a:pPr lvl="1"/>
            <a:r>
              <a:rPr lang="en-US" altLang="zh-CN" sz="2200" dirty="0"/>
              <a:t>No need to introduce d</a:t>
            </a:r>
            <a:r>
              <a:rPr lang="en-US" altLang="ko-KR" sz="2200" dirty="0"/>
              <a:t>elay </a:t>
            </a:r>
            <a:r>
              <a:rPr lang="en-US" altLang="zh-CN" sz="2200" dirty="0"/>
              <a:t>requirements for </a:t>
            </a:r>
            <a:r>
              <a:rPr lang="en-US" altLang="zh-CN" sz="2200" dirty="0" err="1"/>
              <a:t>sidelink</a:t>
            </a:r>
            <a:r>
              <a:rPr lang="en-US" altLang="zh-CN" sz="2200" dirty="0"/>
              <a:t> transmission mode 4</a:t>
            </a:r>
          </a:p>
          <a:p>
            <a:pPr lvl="2"/>
            <a:r>
              <a:rPr lang="en-US" altLang="zh-CN" sz="2000" dirty="0"/>
              <a:t>It is left to UE implementation.</a:t>
            </a:r>
          </a:p>
          <a:p>
            <a:pPr lvl="1"/>
            <a:r>
              <a:rPr lang="en-US" altLang="zh-CN" sz="2200" dirty="0"/>
              <a:t>FFS d</a:t>
            </a:r>
            <a:r>
              <a:rPr lang="en-US" altLang="ko-KR" sz="2200" dirty="0"/>
              <a:t>elay </a:t>
            </a:r>
            <a:r>
              <a:rPr lang="en-US" altLang="zh-CN" sz="2200" dirty="0"/>
              <a:t>requirements for </a:t>
            </a:r>
            <a:r>
              <a:rPr lang="en-US" altLang="zh-CN" sz="2200" dirty="0" err="1"/>
              <a:t>sidelink</a:t>
            </a:r>
            <a:r>
              <a:rPr lang="en-US" altLang="zh-CN" sz="2200" dirty="0"/>
              <a:t> transmission mode 3</a:t>
            </a:r>
          </a:p>
          <a:p>
            <a:pPr lvl="2"/>
            <a:r>
              <a:rPr lang="en-US" altLang="zh-CN" sz="2000" dirty="0"/>
              <a:t>The </a:t>
            </a:r>
            <a:r>
              <a:rPr lang="en-US" altLang="ko-KR" sz="2000" dirty="0"/>
              <a:t>addition/release</a:t>
            </a:r>
            <a:r>
              <a:rPr lang="en-US" altLang="zh-CN" sz="2000" dirty="0"/>
              <a:t> </a:t>
            </a:r>
            <a:r>
              <a:rPr lang="en-US" altLang="ko-KR" sz="2000" dirty="0"/>
              <a:t>delay </a:t>
            </a:r>
            <a:r>
              <a:rPr lang="en-US" altLang="zh-CN" sz="2000" dirty="0"/>
              <a:t>is </a:t>
            </a:r>
            <a:r>
              <a:rPr lang="en-US" sz="2000" dirty="0"/>
              <a:t>just for the case of a single RRC add</a:t>
            </a:r>
            <a:r>
              <a:rPr lang="en-US" altLang="zh-CN" sz="2000" dirty="0"/>
              <a:t>ition</a:t>
            </a:r>
            <a:r>
              <a:rPr lang="en-US" sz="2000" dirty="0"/>
              <a:t>/release command</a:t>
            </a:r>
            <a:endParaRPr lang="en-US" altLang="zh-CN" sz="2000" dirty="0"/>
          </a:p>
          <a:p>
            <a:pPr lvl="2"/>
            <a:r>
              <a:rPr lang="en-US" altLang="zh-CN" sz="2000" dirty="0"/>
              <a:t>Companies are e</a:t>
            </a:r>
            <a:r>
              <a:rPr lang="en-US" sz="2000" dirty="0"/>
              <a:t>ncouraged to provide the definition of </a:t>
            </a:r>
            <a:r>
              <a:rPr lang="en-US" altLang="ko-KR" sz="2000" dirty="0"/>
              <a:t>V2X CC addition/release</a:t>
            </a:r>
            <a:r>
              <a:rPr lang="en-US" altLang="zh-CN" sz="2000" dirty="0"/>
              <a:t> </a:t>
            </a:r>
            <a:r>
              <a:rPr lang="en-US" altLang="ko-KR" sz="2000" dirty="0"/>
              <a:t>delay </a:t>
            </a:r>
            <a:endParaRPr lang="en-US" altLang="zh-CN" sz="2000" dirty="0"/>
          </a:p>
          <a:p>
            <a:pPr lvl="1"/>
            <a:endParaRPr lang="en-US" altLang="zh-CN" sz="2200" dirty="0"/>
          </a:p>
        </p:txBody>
      </p:sp>
    </p:spTree>
    <p:extLst>
      <p:ext uri="{BB962C8B-B14F-4D97-AF65-F5344CB8AC3E}">
        <p14:creationId xmlns="" xmlns:p14="http://schemas.microsoft.com/office/powerpoint/2010/main" val="9101974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1143000"/>
          </a:xfrm>
        </p:spPr>
        <p:txBody>
          <a:bodyPr/>
          <a:lstStyle/>
          <a:p>
            <a:r>
              <a:rPr lang="en-US" altLang="sv-SE" dirty="0"/>
              <a:t>Agreements on V2X Carrier Aggregation  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457200" y="1412007"/>
            <a:ext cx="8291513" cy="5113337"/>
          </a:xfrm>
        </p:spPr>
        <p:txBody>
          <a:bodyPr/>
          <a:lstStyle/>
          <a:p>
            <a:r>
              <a:rPr lang="en-US" altLang="ko-KR" sz="2400" dirty="0"/>
              <a:t>Interruption at V2X CC addition/release for V2X CA</a:t>
            </a:r>
            <a:r>
              <a:rPr lang="en-GB" altLang="zh-CN" sz="2400" dirty="0"/>
              <a:t>.</a:t>
            </a:r>
          </a:p>
          <a:p>
            <a:pPr lvl="1"/>
            <a:r>
              <a:rPr lang="en-GB" altLang="ko-KR" sz="2200" dirty="0"/>
              <a:t>Interruptions to WAN</a:t>
            </a:r>
            <a:r>
              <a:rPr lang="en-US" altLang="ko-KR" sz="2200" dirty="0"/>
              <a:t> for the case V2X CC and WAN CC is not in the same band</a:t>
            </a:r>
            <a:endParaRPr lang="en-GB" altLang="ko-KR" sz="2200" dirty="0"/>
          </a:p>
          <a:p>
            <a:pPr lvl="2"/>
            <a:r>
              <a:rPr lang="en-GB" altLang="ko-KR" sz="2000" dirty="0"/>
              <a:t>An interruption of </a:t>
            </a:r>
            <a:r>
              <a:rPr lang="en-US" altLang="ko-KR" sz="2000" dirty="0"/>
              <a:t>up to 2 </a:t>
            </a:r>
            <a:r>
              <a:rPr lang="en-US" altLang="ko-KR" sz="2000" dirty="0" err="1"/>
              <a:t>subframes</a:t>
            </a:r>
            <a:r>
              <a:rPr lang="en-US" altLang="ko-KR" sz="2000" dirty="0"/>
              <a:t> </a:t>
            </a:r>
            <a:r>
              <a:rPr lang="en-GB" altLang="ko-KR" sz="2000" dirty="0"/>
              <a:t>is allowed.</a:t>
            </a:r>
          </a:p>
          <a:p>
            <a:pPr lvl="2"/>
            <a:r>
              <a:rPr lang="en-US" altLang="zh-CN" sz="2000" dirty="0"/>
              <a:t>FFS the location of the interruption</a:t>
            </a:r>
            <a:r>
              <a:rPr lang="en-US" altLang="zh-CN" sz="2000" dirty="0">
                <a:solidFill>
                  <a:srgbClr val="FF0000"/>
                </a:solidFill>
              </a:rPr>
              <a:t>.</a:t>
            </a:r>
            <a:endParaRPr lang="en-US" altLang="zh-CN" sz="2000" dirty="0"/>
          </a:p>
          <a:p>
            <a:pPr lvl="1"/>
            <a:r>
              <a:rPr lang="en-GB" altLang="ko-KR" sz="2200" dirty="0"/>
              <a:t>Interruptions to V2X receptions/transmissions on other </a:t>
            </a:r>
            <a:r>
              <a:rPr lang="en-US" altLang="zh-CN" sz="2200" dirty="0"/>
              <a:t>component carriers used for V2X CA</a:t>
            </a:r>
            <a:endParaRPr lang="en-GB" altLang="ko-KR" sz="2200" dirty="0"/>
          </a:p>
          <a:p>
            <a:pPr lvl="2"/>
            <a:r>
              <a:rPr lang="en-US" altLang="zh-CN" sz="2000" dirty="0"/>
              <a:t>No</a:t>
            </a:r>
            <a:r>
              <a:rPr lang="en-GB" altLang="ko-KR" sz="2000" dirty="0"/>
              <a:t> </a:t>
            </a:r>
            <a:r>
              <a:rPr lang="en-US" altLang="zh-CN" sz="2000" dirty="0"/>
              <a:t>need to introduce </a:t>
            </a:r>
            <a:r>
              <a:rPr lang="en-GB" altLang="ko-KR" sz="2000" dirty="0"/>
              <a:t>interruption </a:t>
            </a:r>
            <a:r>
              <a:rPr lang="en-US" altLang="zh-CN" sz="2000" dirty="0"/>
              <a:t>requirements for </a:t>
            </a:r>
            <a:r>
              <a:rPr lang="en-US" altLang="zh-CN" sz="2000" dirty="0" err="1"/>
              <a:t>sidelink</a:t>
            </a:r>
            <a:r>
              <a:rPr lang="en-US" altLang="zh-CN" sz="2000" dirty="0"/>
              <a:t> transmission mode 4</a:t>
            </a:r>
          </a:p>
          <a:p>
            <a:pPr lvl="3"/>
            <a:r>
              <a:rPr lang="en-US" altLang="zh-CN" sz="1800" dirty="0"/>
              <a:t>It is left to UE implementation.</a:t>
            </a:r>
            <a:endParaRPr lang="en-GB" altLang="ko-KR" sz="1800" dirty="0"/>
          </a:p>
          <a:p>
            <a:pPr lvl="2"/>
            <a:r>
              <a:rPr lang="en-US" altLang="zh-CN" sz="2000" dirty="0"/>
              <a:t>FFS </a:t>
            </a:r>
            <a:r>
              <a:rPr lang="en-GB" altLang="ko-KR" sz="2000" dirty="0"/>
              <a:t>interruption </a:t>
            </a:r>
            <a:r>
              <a:rPr lang="en-US" altLang="zh-CN" sz="2000" dirty="0"/>
              <a:t>requirements for </a:t>
            </a:r>
            <a:r>
              <a:rPr lang="en-US" altLang="zh-CN" sz="2000" dirty="0" err="1"/>
              <a:t>sidelink</a:t>
            </a:r>
            <a:r>
              <a:rPr lang="en-US" altLang="zh-CN" sz="2000" dirty="0"/>
              <a:t> transmission mode 3</a:t>
            </a:r>
          </a:p>
          <a:p>
            <a:pPr lvl="3"/>
            <a:r>
              <a:rPr lang="en-US" altLang="zh-CN" sz="1800" dirty="0"/>
              <a:t>The interruption is investigated based on the assumption that AGC settling time for Rel-15 V2X is same as that for Rel-14 V2X</a:t>
            </a:r>
          </a:p>
          <a:p>
            <a:pPr lvl="3"/>
            <a:r>
              <a:rPr lang="en-US" altLang="zh-CN" sz="1800" dirty="0"/>
              <a:t>Further study the location </a:t>
            </a:r>
            <a:r>
              <a:rPr lang="en-US" altLang="zh-CN" sz="1800" dirty="0" smtClean="0"/>
              <a:t>of the </a:t>
            </a:r>
            <a:r>
              <a:rPr lang="en-US" altLang="zh-CN" sz="1800" dirty="0"/>
              <a:t>interruption</a:t>
            </a:r>
          </a:p>
          <a:p>
            <a:pPr lvl="2"/>
            <a:endParaRPr lang="en-US" altLang="zh-CN" sz="1600" dirty="0"/>
          </a:p>
        </p:txBody>
      </p:sp>
    </p:spTree>
    <p:extLst>
      <p:ext uri="{BB962C8B-B14F-4D97-AF65-F5344CB8AC3E}">
        <p14:creationId xmlns="" xmlns:p14="http://schemas.microsoft.com/office/powerpoint/2010/main" val="9101974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34322</TotalTime>
  <Words>311</Words>
  <Application>Microsoft Office PowerPoint</Application>
  <PresentationFormat>On-screen Show (4:3)</PresentationFormat>
  <Paragraphs>32</Paragraphs>
  <Slides>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主题</vt:lpstr>
      <vt:lpstr>Way forward on eV2X RRM requirements</vt:lpstr>
      <vt:lpstr>Agreements on V2X Carrier Aggregation  </vt:lpstr>
      <vt:lpstr>Agreements on V2X Carrier Aggregation  </vt:lpstr>
      <vt:lpstr>Agreements on V2X Carrier Aggregation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 Higher-Resolution RSTD Measurement Report Mapping</dc:title>
  <dc:creator>Huawei</dc:creator>
  <cp:lastModifiedBy>Huawei</cp:lastModifiedBy>
  <cp:revision>604</cp:revision>
  <dcterms:created xsi:type="dcterms:W3CDTF">2014-03-20T14:32:54Z</dcterms:created>
  <dcterms:modified xsi:type="dcterms:W3CDTF">2018-03-02T08:40:07Z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(3)IJZb8Svzu83o7mj0Fs8YVDVp3TiAUK9D1x/ZpZ22xxjqBHh8n3LqebE2KWClf3MwtgENXawP
z7NoWML/OWFCq++5RB0eOnTh7XTCbplBm77Sfjj91RfO3lT/zhvRvbz/uEE7qun/BDvEvERj
jdcx+SRn38r+vAu49oZEwU/aPXuQOgwBvLhVEiHwBBxUm6CcW4fgc1Zhk6lQ1K54bwMMyVZg
CXOWiEvAisABEa4lbK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lMqEwKSMFj6mOe2kNnWGwp7eewt4J1eYZ1oSfURnaK2CkvMy5wz/FI
At1WFMaYLCNQRQwHRJhG9whKMwzdynY022i/qm/NKuZZPwZBIib0rZ3Uxo4Bd0QAAbJiNq68
X+WZP5snEJAMV4GR0yZSLKiamCOWl/rRiMGBioQxzhWP42DPBMabwCcOzPpeHxuOzpfF9HPa
j3Wl4RJokrpZFMjFEnF1YJRrZy91q7Vg2c55</vt:lpwstr>
  </property>
  <property fmtid="{D5CDD505-2E9C-101B-9397-08002B2CF9AE}" pid="5" name="_2015_ms_pID_7253431_00">
    <vt:lpwstr>_2015_ms_pID_7253431</vt:lpwstr>
  </property>
  <property fmtid="{D5CDD505-2E9C-101B-9397-08002B2CF9AE}" pid="6" name="_2015_ms_pID_7253432">
    <vt:lpwstr>EQWIfMhXjkDVcKy8NMUbajSK7Z2P73MHoyg4
ga2XJYGRY19jljSXcdp+uVJbQH7YBm1mC+Q3GLu2RGoKEfYsKbk=</vt:lpwstr>
  </property>
  <property fmtid="{D5CDD505-2E9C-101B-9397-08002B2CF9AE}" pid="7" name="_2015_ms_pID_7253432_00">
    <vt:lpwstr>_2015_ms_pID_7253432</vt:lpwstr>
  </property>
  <property fmtid="{D5CDD505-2E9C-101B-9397-08002B2CF9AE}" pid="8" name="_NewReviewCycle">
    <vt:lpwstr/>
  </property>
  <property fmtid="{D5CDD505-2E9C-101B-9397-08002B2CF9AE}" pid="9" name="_readonly">
    <vt:lpwstr/>
  </property>
  <property fmtid="{D5CDD505-2E9C-101B-9397-08002B2CF9AE}" pid="10" name="_change">
    <vt:lpwstr/>
  </property>
  <property fmtid="{D5CDD505-2E9C-101B-9397-08002B2CF9AE}" pid="11" name="_full-control">
    <vt:lpwstr/>
  </property>
  <property fmtid="{D5CDD505-2E9C-101B-9397-08002B2CF9AE}" pid="12" name="sflag">
    <vt:lpwstr>1512144763</vt:lpwstr>
  </property>
  <property fmtid="{D5CDD505-2E9C-101B-9397-08002B2CF9AE}" pid="13" name="_AdHocReviewCycleID">
    <vt:i4>1795676199</vt:i4>
  </property>
  <property fmtid="{D5CDD505-2E9C-101B-9397-08002B2CF9AE}" pid="14" name="_EmailSubject">
    <vt:lpwstr>[eV2X RRM] Draft Revision of R4-1802628 WF on V2X CA RRM</vt:lpwstr>
  </property>
  <property fmtid="{D5CDD505-2E9C-101B-9397-08002B2CF9AE}" pid="15" name="_AuthorEmail">
    <vt:lpwstr>ntienvie@qti.qualcomm.com</vt:lpwstr>
  </property>
  <property fmtid="{D5CDD505-2E9C-101B-9397-08002B2CF9AE}" pid="16" name="_AuthorEmailDisplayName">
    <vt:lpwstr>Viet Nguyen</vt:lpwstr>
  </property>
</Properties>
</file>