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5" r:id="rId4"/>
    <p:sldId id="286" r:id="rId5"/>
    <p:sldId id="28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3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2/19/2018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br>
              <a:rPr lang="en-US" dirty="0"/>
            </a:br>
            <a:r>
              <a:rPr lang="en-US" dirty="0"/>
              <a:t>the Number of Cells and Beams for SSB-Based Measurements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Ericsson, NTT DoCoMo, Nokia, Nokia Shanghai Bell, CATT,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	                                                                                                                        R4-1802836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Athens, Greece, 26</a:t>
            </a:r>
            <a:r>
              <a:rPr lang="en-GB" b="1" baseline="30000" dirty="0"/>
              <a:t>th</a:t>
            </a:r>
            <a:r>
              <a:rPr lang="en-GB" b="1" dirty="0"/>
              <a:t> Feb – 2</a:t>
            </a:r>
            <a:r>
              <a:rPr lang="en-GB" b="1" baseline="30000" dirty="0"/>
              <a:t>nd</a:t>
            </a:r>
            <a:r>
              <a:rPr lang="en-GB" b="1" dirty="0"/>
              <a:t> March, 2018</a:t>
            </a:r>
          </a:p>
          <a:p>
            <a:pPr hangingPunct="0"/>
            <a:r>
              <a:rPr lang="en-GB" b="1" dirty="0"/>
              <a:t>Agenda Item: 7.9.2.2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 fontScale="62500" lnSpcReduction="20000"/>
          </a:bodyPr>
          <a:lstStyle/>
          <a:p>
            <a:r>
              <a:rPr lang="sv-SE" dirty="0"/>
              <a:t>In LTE, the UE is required to be able to measure and monitor the performance of:</a:t>
            </a:r>
          </a:p>
          <a:p>
            <a:pPr lvl="1"/>
            <a:r>
              <a:rPr lang="sv-SE" dirty="0"/>
              <a:t>8 intra-frequency cells for each intra-frequency layer</a:t>
            </a:r>
          </a:p>
          <a:p>
            <a:pPr lvl="1"/>
            <a:r>
              <a:rPr lang="sv-SE" dirty="0"/>
              <a:t>4 inter-frequency cells for each inter-frequency layer, up to 3 inter-frequency layers or 8 inter-frequency layers (with increased carrier monitoring)</a:t>
            </a:r>
          </a:p>
          <a:p>
            <a:r>
              <a:rPr lang="sv-SE" dirty="0"/>
              <a:t>In NR, </a:t>
            </a:r>
            <a:r>
              <a:rPr lang="en-US" dirty="0"/>
              <a:t>UE is required to simultaneously monitor</a:t>
            </a:r>
            <a:r>
              <a:rPr lang="sv-SE" dirty="0"/>
              <a:t> based on SSB at least [</a:t>
            </a:r>
            <a:r>
              <a:rPr lang="en-US" dirty="0"/>
              <a:t>R4-1709909</a:t>
            </a:r>
            <a:r>
              <a:rPr lang="sv-SE" dirty="0"/>
              <a:t>]:</a:t>
            </a:r>
          </a:p>
          <a:p>
            <a:pPr lvl="1"/>
            <a:r>
              <a:rPr lang="en-US" dirty="0"/>
              <a:t>Below 6 GHz</a:t>
            </a:r>
          </a:p>
          <a:p>
            <a:pPr lvl="2"/>
            <a:r>
              <a:rPr lang="en-US" dirty="0"/>
              <a:t>[8] intra-frequency cells</a:t>
            </a:r>
          </a:p>
          <a:p>
            <a:pPr lvl="2"/>
            <a:r>
              <a:rPr lang="en-US" dirty="0"/>
              <a:t>[4] inter-frequency cells per frequency layer</a:t>
            </a:r>
          </a:p>
          <a:p>
            <a:pPr lvl="0"/>
            <a:r>
              <a:rPr lang="en-US" dirty="0"/>
              <a:t>The measurement capability shall be defined per reference signal type </a:t>
            </a:r>
            <a:r>
              <a:rPr lang="sv-SE" dirty="0"/>
              <a:t>[</a:t>
            </a:r>
            <a:r>
              <a:rPr lang="en-US" dirty="0"/>
              <a:t>R4-1709909</a:t>
            </a:r>
            <a:r>
              <a:rPr lang="sv-SE" dirty="0"/>
              <a:t>]:</a:t>
            </a:r>
            <a:endParaRPr lang="en-US" dirty="0"/>
          </a:p>
          <a:p>
            <a:pPr lvl="1"/>
            <a:r>
              <a:rPr lang="en-US" dirty="0"/>
              <a:t>Option 1: define capability on number of cells per frequency layer and number of beams per cell</a:t>
            </a:r>
          </a:p>
          <a:p>
            <a:pPr lvl="1"/>
            <a:r>
              <a:rPr lang="en-US" dirty="0"/>
              <a:t>Option 2: define capability on number of beams per frequency layer</a:t>
            </a:r>
          </a:p>
          <a:p>
            <a:pPr lvl="1"/>
            <a:r>
              <a:rPr lang="en-US" dirty="0"/>
              <a:t>Option 3: define capability on number of cells per frequency layer and number of beams per frequency layer</a:t>
            </a:r>
          </a:p>
          <a:p>
            <a:r>
              <a:rPr lang="sv-SE" dirty="0"/>
              <a:t>Agreements from R4-1713942</a:t>
            </a:r>
            <a:endParaRPr lang="en-US" dirty="0"/>
          </a:p>
          <a:p>
            <a:pPr lvl="1" hangingPunct="0"/>
            <a:r>
              <a:rPr lang="en-US" dirty="0"/>
              <a:t>Option 3a: define requirements on minimum number of cells per frequency layer UE should monitor and minimum number of SSBs with different SSB index and/or different PCI per frequency layer UE should monitor with at least 1 SSB per cell</a:t>
            </a:r>
            <a:endParaRPr lang="en-US" sz="1600" dirty="0"/>
          </a:p>
          <a:p>
            <a:pPr lvl="2" hangingPunct="0"/>
            <a:r>
              <a:rPr lang="en-US" dirty="0"/>
              <a:t>All aforementioned requirements should be satisfied during the same measurement period</a:t>
            </a:r>
            <a:endParaRPr lang="en-US" sz="1400" dirty="0"/>
          </a:p>
          <a:p>
            <a:r>
              <a:rPr lang="sv-SE" dirty="0"/>
              <a:t>From TS 38.133 15.0.0</a:t>
            </a:r>
            <a:r>
              <a:rPr lang="en-US" dirty="0"/>
              <a:t>:</a:t>
            </a:r>
          </a:p>
          <a:p>
            <a:pPr lvl="1"/>
            <a:r>
              <a:rPr lang="en-GB" dirty="0"/>
              <a:t>For each intra-frequency layer the UE shall be capable of monitoring at least TBD cells.</a:t>
            </a:r>
            <a:endParaRPr lang="en-US" dirty="0"/>
          </a:p>
          <a:p>
            <a:pPr lvl="1"/>
            <a:r>
              <a:rPr lang="en-GB" dirty="0"/>
              <a:t>For each intra-frequency layer, during each layer 1 measurement period, the UE shall be capable of monitoring at least TBD SSB with different SSB index and/or PCI and the UE shall be capable of monitoring at least one SSB per cell.</a:t>
            </a:r>
            <a:endParaRPr lang="sv-SE" dirty="0"/>
          </a:p>
          <a:p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FR1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/>
              <a:t>Number of cells</a:t>
            </a:r>
          </a:p>
          <a:p>
            <a:pPr lvl="1"/>
            <a:r>
              <a:rPr lang="en-US" dirty="0"/>
              <a:t> 8 intra-frequency cells</a:t>
            </a:r>
          </a:p>
          <a:p>
            <a:pPr lvl="1"/>
            <a:r>
              <a:rPr lang="en-US" dirty="0"/>
              <a:t> 4 inter-frequency cells per frequency layer</a:t>
            </a:r>
          </a:p>
          <a:p>
            <a:endParaRPr lang="en-US" dirty="0"/>
          </a:p>
          <a:p>
            <a:r>
              <a:rPr lang="en-US" dirty="0"/>
              <a:t>Number of beams</a:t>
            </a:r>
          </a:p>
          <a:p>
            <a:pPr lvl="1"/>
            <a:r>
              <a:rPr lang="sv-SE" dirty="0"/>
              <a:t>[20] beams per intra-frequency, and</a:t>
            </a:r>
          </a:p>
          <a:p>
            <a:pPr lvl="2"/>
            <a:r>
              <a:rPr lang="sv-SE" dirty="0"/>
              <a:t>On the serving cells, the UE shall be able to measure on at least N beams, where N is the number of configured RLM-RS resources for this cell</a:t>
            </a:r>
          </a:p>
          <a:p>
            <a:pPr lvl="1"/>
            <a:r>
              <a:rPr lang="sv-SE" dirty="0"/>
              <a:t>[10] beams per inter-frequency</a:t>
            </a:r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7552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FR2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en-US" dirty="0"/>
              <a:t>Number of cells</a:t>
            </a:r>
          </a:p>
          <a:p>
            <a:pPr lvl="1"/>
            <a:r>
              <a:rPr lang="en-US" dirty="0"/>
              <a:t> 8 intra-frequency cells</a:t>
            </a:r>
          </a:p>
          <a:p>
            <a:pPr lvl="1"/>
            <a:r>
              <a:rPr lang="en-US" dirty="0"/>
              <a:t> 4 inter-frequency cells per frequency layer</a:t>
            </a:r>
          </a:p>
          <a:p>
            <a:endParaRPr lang="en-US" dirty="0"/>
          </a:p>
          <a:p>
            <a:r>
              <a:rPr lang="en-US" dirty="0"/>
              <a:t>Number of beams</a:t>
            </a:r>
          </a:p>
          <a:p>
            <a:pPr lvl="1"/>
            <a:r>
              <a:rPr lang="sv-SE" dirty="0"/>
              <a:t>[24] beams per intra-frequency, and</a:t>
            </a:r>
          </a:p>
          <a:p>
            <a:pPr lvl="2"/>
            <a:r>
              <a:rPr lang="sv-SE" dirty="0"/>
              <a:t>On the serving cell, the UE shall be able to measure on at least N beams, where N is the number of configured RLM-RS resources for this cell</a:t>
            </a:r>
          </a:p>
          <a:p>
            <a:pPr lvl="1"/>
            <a:r>
              <a:rPr lang="sv-SE" dirty="0"/>
              <a:t>[12] beams per inter-frequency</a:t>
            </a:r>
            <a:endParaRPr lang="en-US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34673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447AF35-CB9D-4F81-BEB5-FC74F9B29BD5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dirty="0"/>
              <a:t>Annex: Summary of Companies’ Proposals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606650"/>
              </p:ext>
            </p:extLst>
          </p:nvPr>
        </p:nvGraphicFramePr>
        <p:xfrm>
          <a:off x="504967" y="1746917"/>
          <a:ext cx="11450474" cy="45310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78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15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4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4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18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899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911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8796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39586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Company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FR1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FR2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Reference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Intra-frequency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Inter-frequency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Intra-frequency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Inter-frequency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SSBs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SSBs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SSBs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# cells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# SSBs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Intel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R4-1800130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538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NTT DoCoMo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R4-1800563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ZTE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24, 32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?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24, 32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R4-1800554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Huawei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12, 14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R4-1713406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>
                          <a:effectLst/>
                        </a:rPr>
                        <a:t>Samsung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R4-1800199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Ericsson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R4-1800188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Qualcomm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3,4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8,12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R4-1800979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Nokia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&gt;1 per cell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&gt;1 per cell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R4-1800376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341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 err="1">
                          <a:effectLst/>
                        </a:rPr>
                        <a:t>MediaTek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R4-1800106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95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CATT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R4-1712592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529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4943</TotalTime>
  <Words>553</Words>
  <Application>Microsoft Office PowerPoint</Application>
  <PresentationFormat>Widescreen</PresentationFormat>
  <Paragraphs>158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Way Forward on  the Number of Cells and Beams for SSB-Based Measurements</vt:lpstr>
      <vt:lpstr>Background</vt:lpstr>
      <vt:lpstr>FR1</vt:lpstr>
      <vt:lpstr>FR2</vt:lpstr>
      <vt:lpstr>PowerPoint Presentation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357</cp:revision>
  <dcterms:created xsi:type="dcterms:W3CDTF">2016-04-13T15:12:29Z</dcterms:created>
  <dcterms:modified xsi:type="dcterms:W3CDTF">2018-02-19T16:05:41Z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