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03" r:id="rId3"/>
    <p:sldId id="304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2/19/2018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forward on scope of CSI-RS RRM requirement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HiSilicon,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 dirty="0" smtClean="0"/>
              <a:t>#86		                                          </a:t>
            </a:r>
            <a:r>
              <a:rPr lang="en-US" altLang="sv-SE" sz="2000" b="1" dirty="0" smtClean="0"/>
              <a:t> R4-1802666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 smtClean="0"/>
              <a:t>Athens, Greece, February 26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March 2</a:t>
            </a:r>
            <a:r>
              <a:rPr lang="en-GB" altLang="zh-CN" sz="2000" b="1" dirty="0" smtClean="0"/>
              <a:t>, 2018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7.9.1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Background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Agreements for RAN4 RRM/RLM scopes in RAN#77: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RRM/RLM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Aiming December 2017 completion: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GB" altLang="zh-CN" dirty="0" smtClean="0"/>
              <a:t>SS Block based RRM/RLM</a:t>
            </a:r>
          </a:p>
          <a:p>
            <a:pPr lvl="4">
              <a:spcBef>
                <a:spcPts val="0"/>
              </a:spcBef>
              <a:spcAft>
                <a:spcPts val="900"/>
              </a:spcAft>
            </a:pPr>
            <a:r>
              <a:rPr lang="en-GB" altLang="zh-CN" dirty="0" smtClean="0"/>
              <a:t>Gap pattern design should be forward compatible to CSI-RS based measurement</a:t>
            </a:r>
            <a:endParaRPr lang="en-US" altLang="ko-KR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Aiming June 2018 completion: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US" altLang="ko-KR" dirty="0" smtClean="0"/>
              <a:t>CSI-RS based RRM/RLM</a:t>
            </a:r>
          </a:p>
        </p:txBody>
      </p:sp>
    </p:spTree>
    <p:extLst>
      <p:ext uri="{BB962C8B-B14F-4D97-AF65-F5344CB8AC3E}">
        <p14:creationId xmlns:p14="http://schemas.microsoft.com/office/powerpoint/2010/main" val="325204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Principles for discussion of scope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3293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Keep the reasonable RAN4 workload to make sure timely completion of the whole RRM requirements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Take into account the acceptable UE complexity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Focus on the scenarios which are used for defining CSI-RS RRM measurement in RAN1/2</a:t>
            </a:r>
          </a:p>
        </p:txBody>
      </p:sp>
    </p:spTree>
    <p:extLst>
      <p:ext uri="{BB962C8B-B14F-4D97-AF65-F5344CB8AC3E}">
        <p14:creationId xmlns:p14="http://schemas.microsoft.com/office/powerpoint/2010/main" val="204633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CSI-RS RRM scope in Rel-15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539329"/>
            <a:ext cx="8291513" cy="59492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At least the following requirement should be defined in Rel-15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UE measurement capability regarding CSI-RS based RRM measurement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Radio </a:t>
            </a:r>
            <a:r>
              <a:rPr lang="en-US" altLang="ko-KR" sz="2000" dirty="0"/>
              <a:t>link monitoring (including beam failure recovery</a:t>
            </a:r>
            <a:r>
              <a:rPr lang="en-US" altLang="ko-KR" sz="2000" dirty="0" smtClean="0"/>
              <a:t>)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CSI-RS </a:t>
            </a:r>
            <a:r>
              <a:rPr lang="en-US" altLang="ko-KR" sz="2000" dirty="0"/>
              <a:t>based RRM </a:t>
            </a:r>
            <a:r>
              <a:rPr lang="en-US" altLang="ko-KR" sz="2000" dirty="0" smtClean="0"/>
              <a:t>measurement </a:t>
            </a:r>
            <a:r>
              <a:rPr lang="en-US" altLang="ko-KR" sz="2000" dirty="0"/>
              <a:t>t</a:t>
            </a:r>
            <a:r>
              <a:rPr lang="en-US" altLang="ko-KR" sz="2000" dirty="0" smtClean="0"/>
              <a:t>o support CSI-RS based beam management, mobility, CA management</a:t>
            </a:r>
            <a:endParaRPr lang="en-US" altLang="ko-KR" sz="1600" dirty="0" smtClean="0"/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RAN4 should investigate the justification to further introduce CSI-RS RRM requirements, which at least include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Gap </a:t>
            </a:r>
            <a:r>
              <a:rPr lang="en-US" altLang="ko-KR" sz="2000" dirty="0"/>
              <a:t>sharing between SSB based and CSI-RS based measurement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smtClean="0"/>
              <a:t>The </a:t>
            </a:r>
            <a:r>
              <a:rPr lang="en-US" altLang="ko-KR" sz="2400" dirty="0"/>
              <a:t>scope of CSI-RS RRM work </a:t>
            </a:r>
            <a:r>
              <a:rPr lang="en-US" altLang="ko-KR" sz="2400" dirty="0" smtClean="0"/>
              <a:t>should </a:t>
            </a:r>
            <a:r>
              <a:rPr lang="en-US" altLang="ko-KR" sz="2400" dirty="0"/>
              <a:t>depend on the outcome of the study on justification</a:t>
            </a:r>
            <a:r>
              <a:rPr lang="en-US" altLang="ko-KR" sz="2400" dirty="0" smtClean="0"/>
              <a:t>.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The scope of CSI-RS RRM requirement should be concluded in RAN4 #86</a:t>
            </a:r>
            <a:endParaRPr lang="en-US" altLang="ko-KR" sz="2400" dirty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0824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37039</TotalTime>
  <Words>200</Words>
  <Application>Microsoft Office PowerPoint</Application>
  <PresentationFormat>On-screen Show 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scope of CSI-RS RRM requirement</vt:lpstr>
      <vt:lpstr>Background </vt:lpstr>
      <vt:lpstr>Principles for discussion of scope</vt:lpstr>
      <vt:lpstr>CSI-RS RRM scope in Rel-15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596</cp:revision>
  <dcterms:created xsi:type="dcterms:W3CDTF">2014-03-20T14:32:54Z</dcterms:created>
  <dcterms:modified xsi:type="dcterms:W3CDTF">2018-02-19T11:57:34Z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(3)84GUpa/xGt9Ho+KET2eHpnb4LTUxVII3i1l03LZPJQYodv71LpIA2Muqj+cv91t8MmmtzyDc
Gs+nZrmKJUDJCdIFrxXnOjg4GGrFinwxV0BeHa2yjjGFMjnDGT3mhUU2EmQLmM4DUkZNKn0t
rkj/GZOc2+EjlNwl46KA7eollLidgyV+Cl7vk632pQ/UdDvCE7tmAVwU56PVoNsVLscGlQae
13F9ms5OLxzGCjrYrS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zfbVBeOUlYaQ+P2R/JzLmdhSm+JsKZwamoJdeJKfvJfDSlHU6Up24R
Kf/8JHMI2BiR9vACjY9QjR5gUaUkV2R+TSjA0GWwdBbDHZ0JTS4gdWS1nOLi8Fm8GE/SU2ur
CBQ9BHSiSj7ByhZ7kZKDAjx85YpCctEo8783i6OZnD7kuCRaLfsq1LqMYDJQIBPLoDVyOx8P
CXxXmu3LVKrkuB+R4KULgsrwKJkwC73uTN32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3T8YTuShO3vl6d5ttt2FWXufD0sPEG24N2J9
uYl43a78AYQtHowwbjEFTmqw+gjFyOsQBU9Km7XirtTGw4ZBQMA=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